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40"/>
  </p:notesMasterIdLst>
  <p:handoutMasterIdLst>
    <p:handoutMasterId r:id="rId41"/>
  </p:handoutMasterIdLst>
  <p:sldIdLst>
    <p:sldId id="271" r:id="rId3"/>
    <p:sldId id="454" r:id="rId4"/>
    <p:sldId id="337" r:id="rId5"/>
    <p:sldId id="385" r:id="rId6"/>
    <p:sldId id="338" r:id="rId7"/>
    <p:sldId id="384" r:id="rId8"/>
    <p:sldId id="303" r:id="rId9"/>
    <p:sldId id="305" r:id="rId10"/>
    <p:sldId id="315" r:id="rId11"/>
    <p:sldId id="316" r:id="rId12"/>
    <p:sldId id="317" r:id="rId13"/>
    <p:sldId id="318" r:id="rId14"/>
    <p:sldId id="306" r:id="rId15"/>
    <p:sldId id="312" r:id="rId16"/>
    <p:sldId id="313" r:id="rId17"/>
    <p:sldId id="314" r:id="rId18"/>
    <p:sldId id="386" r:id="rId19"/>
    <p:sldId id="387" r:id="rId20"/>
    <p:sldId id="319" r:id="rId21"/>
    <p:sldId id="320" r:id="rId22"/>
    <p:sldId id="321" r:id="rId23"/>
    <p:sldId id="307" r:id="rId24"/>
    <p:sldId id="322" r:id="rId25"/>
    <p:sldId id="323" r:id="rId26"/>
    <p:sldId id="324" r:id="rId27"/>
    <p:sldId id="325" r:id="rId28"/>
    <p:sldId id="326" r:id="rId29"/>
    <p:sldId id="327" r:id="rId30"/>
    <p:sldId id="310" r:id="rId31"/>
    <p:sldId id="328" r:id="rId32"/>
    <p:sldId id="330" r:id="rId33"/>
    <p:sldId id="331" r:id="rId34"/>
    <p:sldId id="332" r:id="rId35"/>
    <p:sldId id="333" r:id="rId36"/>
    <p:sldId id="455" r:id="rId37"/>
    <p:sldId id="336" r:id="rId38"/>
    <p:sldId id="304" r:id="rId39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00B050"/>
    <a:srgbClr val="0070C0"/>
    <a:srgbClr val="FFFF00"/>
    <a:srgbClr val="000000"/>
    <a:srgbClr val="FBFCFC"/>
    <a:srgbClr val="FCFCFC"/>
    <a:srgbClr val="FCFCFD"/>
    <a:srgbClr val="FCFDF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3"/>
    <p:restoredTop sz="93989"/>
  </p:normalViewPr>
  <p:slideViewPr>
    <p:cSldViewPr snapToObjects="1" showGuides="1">
      <p:cViewPr>
        <p:scale>
          <a:sx n="116" d="100"/>
          <a:sy n="116" d="100"/>
        </p:scale>
        <p:origin x="1200" y="88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4/15/24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38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5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4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09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6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7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84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08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4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4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4" TargetMode="External"/><Relationship Id="rId5" Type="http://schemas.openxmlformats.org/officeDocument/2006/relationships/hyperlink" Target="https://moodle.hpi.de/mod/forum/view.php?id=25738" TargetMode="External"/><Relationship Id="rId4" Type="http://schemas.openxmlformats.org/officeDocument/2006/relationships/hyperlink" Target="https://moodle.hpi.de/course/view.php?id=75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sz="1200" b="1" dirty="0"/>
                  <a:t>Performance measures </a:t>
                </a:r>
                <a:r>
                  <a:rPr lang="en-US" sz="1200" dirty="0"/>
                  <a:t>are often called </a:t>
                </a:r>
                <a:r>
                  <a:rPr lang="en-US" sz="1200" i="1" dirty="0"/>
                  <a:t>loss functions</a:t>
                </a:r>
              </a:p>
              <a:p>
                <a:pPr lvl="1"/>
                <a:r>
                  <a:rPr lang="en-US" sz="1200" b="1" dirty="0"/>
                  <a:t>Experience</a:t>
                </a:r>
                <a:r>
                  <a:rPr lang="en-US" sz="1200" dirty="0"/>
                  <a:t> is often called </a:t>
                </a:r>
                <a:r>
                  <a:rPr lang="en-US" sz="1200" i="1" dirty="0"/>
                  <a:t>training data</a:t>
                </a:r>
                <a:endParaRPr lang="en-US" sz="1200" dirty="0"/>
              </a:p>
              <a:p>
                <a:pPr lvl="1"/>
                <a:r>
                  <a:rPr lang="en-US" sz="1200" b="1" dirty="0"/>
                  <a:t>Task</a:t>
                </a:r>
                <a:r>
                  <a:rPr lang="en-US" sz="1200" dirty="0"/>
                  <a:t> is also called a </a:t>
                </a:r>
                <a:r>
                  <a:rPr lang="en-US" sz="1200" i="1" dirty="0"/>
                  <a:t>prediction </a:t>
                </a:r>
                <a:r>
                  <a:rPr lang="en-US" sz="1200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sz="1200" b="1" dirty="0"/>
                  <a:t>Accuracy</a:t>
                </a:r>
                <a:r>
                  <a:rPr lang="en-US" sz="1200" dirty="0"/>
                  <a:t>: Performance measure against which an ML algorithm is judged</a:t>
                </a:r>
              </a:p>
              <a:p>
                <a:pPr lvl="1"/>
                <a:r>
                  <a:rPr lang="en-US" sz="1200" b="1" dirty="0"/>
                  <a:t>Past Data</a:t>
                </a:r>
                <a:r>
                  <a:rPr lang="en-US" sz="1200" dirty="0"/>
                  <a:t>: Training data</a:t>
                </a:r>
              </a:p>
              <a:p>
                <a:pPr lvl="1"/>
                <a:r>
                  <a:rPr lang="en-US" sz="1200" b="1" dirty="0"/>
                  <a:t>Future Data</a:t>
                </a:r>
                <a:r>
                  <a:rPr lang="en-US" sz="1200" dirty="0"/>
                  <a:t>: Test data 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Digits classification to 10 classes based on pixel images</a:t>
                </a:r>
              </a:p>
              <a:p>
                <a:pPr lvl="2"/>
                <a:r>
                  <a:rPr lang="en-US" sz="1200" dirty="0"/>
                  <a:t>Phoneme classification </a:t>
                </a:r>
              </a:p>
              <a:p>
                <a:pPr lvl="2"/>
                <a:r>
                  <a:rPr lang="en-US" sz="1200" dirty="0"/>
                  <a:t>Auto-correct models for text input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Price prediction of a good/service (Product Pricing)</a:t>
                </a:r>
              </a:p>
              <a:p>
                <a:pPr lvl="2"/>
                <a:r>
                  <a:rPr lang="en-US" sz="1200" dirty="0"/>
                  <a:t>Temperature prediction (Weather Forecast)</a:t>
                </a:r>
              </a:p>
              <a:p>
                <a:pPr lvl="2"/>
                <a:r>
                  <a:rPr lang="en-US" sz="1200" dirty="0"/>
                  <a:t>Effect of medication on health metrics (Digital Health)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/>
                  <a:t> being monotonic</a:t>
                </a:r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dirty="0"/>
              <a:t>Weather forecast</a:t>
            </a:r>
            <a:r>
              <a:rPr lang="en-US" dirty="0"/>
              <a:t>: A meteorologist says</a:t>
            </a:r>
          </a:p>
          <a:p>
            <a:endParaRPr lang="en-US" dirty="0"/>
          </a:p>
          <a:p>
            <a:pPr marL="268287" lvl="1" indent="0" algn="ctr">
              <a:buNone/>
            </a:pPr>
            <a:r>
              <a:rPr lang="en-US" dirty="0"/>
              <a:t>„Tomorrow, it is going to rain in Bangalore with 60%“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Two interpretations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has analyzed all regions which have similar environmental conditions than Bangalore today. His (</a:t>
            </a:r>
            <a:r>
              <a:rPr lang="en-US" sz="1200" b="1" dirty="0"/>
              <a:t>objective</a:t>
            </a:r>
            <a:r>
              <a:rPr lang="en-US" sz="120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</a:t>
            </a:r>
            <a:r>
              <a:rPr lang="en-US" sz="1200" i="1" dirty="0"/>
              <a:t>believes </a:t>
            </a:r>
            <a:r>
              <a:rPr lang="en-US" sz="1200" dirty="0"/>
              <a:t>that it is more likely that it rains tomorrow in Bangalore (than it is to not rain tomorrow). 60% is the quantification of the (</a:t>
            </a:r>
            <a:r>
              <a:rPr lang="en-US" sz="1200" b="1" dirty="0"/>
              <a:t>subjective</a:t>
            </a:r>
            <a:r>
              <a:rPr lang="en-US" sz="120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Frequentist Interpretation</a:t>
            </a:r>
          </a:p>
          <a:p>
            <a:pPr lvl="1"/>
            <a:r>
              <a:rPr lang="en-US" sz="1200" dirty="0"/>
              <a:t>Probability is a property of the event (“it rains tomorrow in Bangalore”)</a:t>
            </a:r>
          </a:p>
          <a:p>
            <a:pPr lvl="1"/>
            <a:r>
              <a:rPr lang="en-US" sz="1200" dirty="0"/>
              <a:t>Is operationalized by repeated experiments</a:t>
            </a:r>
          </a:p>
          <a:p>
            <a:pPr lvl="1"/>
            <a:r>
              <a:rPr lang="en-US" sz="1200" dirty="0"/>
              <a:t>Typically used by scientists and engineers</a:t>
            </a:r>
          </a:p>
          <a:p>
            <a:pPr lvl="1"/>
            <a:endParaRPr lang="en-US" sz="1200" dirty="0"/>
          </a:p>
          <a:p>
            <a:r>
              <a:rPr lang="en-US" b="1" dirty="0"/>
              <a:t>Subjective Interpretation</a:t>
            </a:r>
            <a:endParaRPr lang="en-US" dirty="0"/>
          </a:p>
          <a:p>
            <a:pPr lvl="1"/>
            <a:r>
              <a:rPr lang="en-US" sz="1200" dirty="0"/>
              <a:t>Probability is an expression of belief of the person that makes a statement</a:t>
            </a:r>
          </a:p>
          <a:p>
            <a:pPr lvl="1"/>
            <a:r>
              <a:rPr lang="en-US" sz="120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The mathematical rules for probability are </a:t>
            </a:r>
            <a:r>
              <a:rPr lang="en-US" sz="1400" b="1" dirty="0"/>
              <a:t>identical</a:t>
            </a:r>
            <a:r>
              <a:rPr lang="en-US" sz="140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BC</a:t>
            </a:r>
            <a:r>
              <a:rPr lang="en-US" dirty="0"/>
              <a:t>:</a:t>
            </a:r>
          </a:p>
          <a:p>
            <a:pPr lvl="1"/>
            <a:r>
              <a:rPr lang="en-US" sz="1200" dirty="0"/>
              <a:t>Chance games were highly popular in ancient Greece &amp; Rome</a:t>
            </a:r>
          </a:p>
          <a:p>
            <a:pPr lvl="1"/>
            <a:r>
              <a:rPr lang="en-US" sz="1200" dirty="0"/>
              <a:t>No mathematical analysis of chance (missing algebraic framework)</a:t>
            </a:r>
          </a:p>
          <a:p>
            <a:pPr lvl="1"/>
            <a:endParaRPr lang="en-US" sz="1200" dirty="0"/>
          </a:p>
          <a:p>
            <a:r>
              <a:rPr lang="en-US" b="1" dirty="0"/>
              <a:t>16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Girolamo </a:t>
            </a:r>
            <a:r>
              <a:rPr lang="en-US" sz="1200" dirty="0" err="1"/>
              <a:t>Cardano</a:t>
            </a:r>
            <a:r>
              <a:rPr lang="en-US" sz="1200" dirty="0"/>
              <a:t> published first book on methods to calculate the probability of card games and game of dice</a:t>
            </a:r>
          </a:p>
          <a:p>
            <a:pPr lvl="1"/>
            <a:endParaRPr lang="en-US" sz="1200" dirty="0"/>
          </a:p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Pierre de Fermat und Blaise Pascal exchange important questions about </a:t>
            </a:r>
            <a:br>
              <a:rPr lang="en-US" sz="1200" dirty="0"/>
            </a:br>
            <a:r>
              <a:rPr lang="en-US" sz="1200" dirty="0"/>
              <a:t>probability and motivate the first scientific studies of probability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en-US" b="1" dirty="0"/>
              <a:t>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Jacob Bernoulli investigates random coin tosses and proves the Law of Large Numbers</a:t>
            </a:r>
          </a:p>
          <a:p>
            <a:pPr lvl="1"/>
            <a:r>
              <a:rPr lang="en-US" sz="1200" dirty="0"/>
              <a:t>Thomas Bayes investigates conditional probabilities and formulates Bayes’ rule (published post-hum)</a:t>
            </a:r>
          </a:p>
          <a:p>
            <a:pPr lvl="1"/>
            <a:r>
              <a:rPr lang="en-US" sz="1200" dirty="0"/>
              <a:t>Abraham de </a:t>
            </a:r>
            <a:r>
              <a:rPr lang="en-US" sz="1200" dirty="0" err="1"/>
              <a:t>Moivre</a:t>
            </a:r>
            <a:r>
              <a:rPr lang="en-US" sz="1200" dirty="0"/>
              <a:t> introduces the normal distribution as the limit distribution of an infinite sum of Bernoulli random variables (weak form of central limit theorem)</a:t>
            </a:r>
          </a:p>
          <a:p>
            <a:pPr lvl="1"/>
            <a:endParaRPr lang="en-US" sz="1200" dirty="0"/>
          </a:p>
          <a:p>
            <a:r>
              <a:rPr lang="en-US" b="1" dirty="0"/>
              <a:t>19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Carl Friedrich Gauss introduces the least-square method and proves that the distribution of independent random variables converges to a normal distribution</a:t>
            </a:r>
          </a:p>
          <a:p>
            <a:pPr lvl="1"/>
            <a:r>
              <a:rPr lang="en-US" sz="1200" dirty="0"/>
              <a:t>Pierre-Simon Laplace publishes </a:t>
            </a:r>
            <a:r>
              <a:rPr lang="fr-FR" sz="1200" i="1" dirty="0"/>
              <a:t>Théorie analytique des probabilités</a:t>
            </a:r>
            <a:r>
              <a:rPr lang="en-US" sz="1200" i="1" dirty="0"/>
              <a:t> </a:t>
            </a:r>
            <a:r>
              <a:rPr lang="en-US" sz="1200" dirty="0"/>
              <a:t>where he united probability theory and statistics and introduces hypothesis tests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en-US" b="1" dirty="0"/>
              <a:t>20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Andrey Kolmogorov introduces three axioms that imply the rules of probability theory for relative frequencies (frequentist interpretation)</a:t>
            </a:r>
          </a:p>
          <a:p>
            <a:pPr lvl="1"/>
            <a:r>
              <a:rPr lang="en-US" sz="1200" dirty="0"/>
              <a:t>Richard </a:t>
            </a:r>
            <a:r>
              <a:rPr lang="en-US" sz="1200" dirty="0" err="1"/>
              <a:t>Threlkeld</a:t>
            </a:r>
            <a:r>
              <a:rPr lang="en-US" sz="1200" dirty="0"/>
              <a:t> Cox introduces three (other) axioms that imply the rules of probability theory for degrees of belief (subjectivist interpretation)</a:t>
            </a:r>
          </a:p>
          <a:p>
            <a:pPr lvl="1"/>
            <a:endParaRPr lang="en-US" sz="1200" dirty="0"/>
          </a:p>
          <a:p>
            <a:r>
              <a:rPr lang="en-US" b="1" dirty="0"/>
              <a:t>21</a:t>
            </a:r>
            <a:r>
              <a:rPr lang="en-US" b="1" baseline="30000" dirty="0"/>
              <a:t>st</a:t>
            </a:r>
            <a:r>
              <a:rPr lang="en-US" b="1" dirty="0"/>
              <a:t>  century</a:t>
            </a:r>
            <a:r>
              <a:rPr lang="en-US" dirty="0"/>
              <a:t>: </a:t>
            </a:r>
          </a:p>
          <a:p>
            <a:pPr lvl="1"/>
            <a:r>
              <a:rPr lang="en-US" sz="1200" b="1" dirty="0"/>
              <a:t>1974</a:t>
            </a:r>
            <a:r>
              <a:rPr lang="en-US" sz="1200" dirty="0"/>
              <a:t>: Vladimir </a:t>
            </a:r>
            <a:r>
              <a:rPr lang="en-US" sz="1200" dirty="0" err="1"/>
              <a:t>Vapnik</a:t>
            </a:r>
            <a:r>
              <a:rPr lang="en-US" sz="1200" dirty="0"/>
              <a:t> introduces probability theory as the foundation of the theory of machine learning</a:t>
            </a:r>
          </a:p>
          <a:p>
            <a:pPr lvl="1"/>
            <a:r>
              <a:rPr lang="en-US" sz="1200" b="1" dirty="0"/>
              <a:t>1980</a:t>
            </a:r>
            <a:r>
              <a:rPr lang="en-US" sz="1200" dirty="0"/>
              <a:t>: Judea Pearl and Phil </a:t>
            </a:r>
            <a:r>
              <a:rPr lang="en-US" sz="1200" dirty="0" err="1"/>
              <a:t>Dawid</a:t>
            </a:r>
            <a:r>
              <a:rPr lang="en-US" sz="1200" dirty="0"/>
              <a:t> introduce graphical models that allow to operationalize probability theory for complex and causal processes</a:t>
            </a:r>
          </a:p>
          <a:p>
            <a:pPr lvl="1"/>
            <a:r>
              <a:rPr lang="en-US" sz="1200" b="1" dirty="0"/>
              <a:t>2000</a:t>
            </a:r>
            <a:r>
              <a:rPr lang="en-US" sz="1200" dirty="0"/>
              <a:t>: Probability theory and statistics enter every aspect of modern science and artificial intelligence</a:t>
            </a:r>
          </a:p>
          <a:p>
            <a:pPr lvl="1"/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Set Theory</a:t>
                </a:r>
                <a:r>
                  <a:rPr lang="en-US" dirty="0"/>
                  <a:t>. We model events and statements via set theory and assume </a:t>
                </a:r>
              </a:p>
              <a:p>
                <a:pPr lvl="1"/>
                <a:r>
                  <a:rPr lang="en-US" sz="120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a 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b="1" dirty="0"/>
                  <a:t>Rules</a:t>
                </a:r>
                <a:r>
                  <a:rPr lang="en-US" dirty="0"/>
                  <a:t>: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Weitere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Wir führen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unsere Gespräche wertschätzend und unvoreingenommen.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 bleibst dabei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anonym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dienstags, mittwochs, donnerstags und sonntags 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von 21 bis 24 Uhr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https://nightline-potsdam.de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8"/>
            <a:ext cx="216024" cy="28803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4141204" y="1923678"/>
            <a:ext cx="2807060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0F954-5426-2C8C-2C22-EF000E8DA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998BA-E09C-95D8-BB7C-43D6E6C042DE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Sum Rule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4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B1063A"/>
                    </a:solidFill>
                  </a:rPr>
                  <a:t> </a:t>
                </a:r>
                <a:r>
                  <a:rPr lang="en-US" sz="1400" dirty="0">
                    <a:solidFill>
                      <a:srgbClr val="B1063A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4054" r="-2252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dirty="0">
                <a:solidFill>
                  <a:srgbClr val="B1063A"/>
                </a:solidFill>
              </a:rPr>
              <a:t>(by definition of conditional probability)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B1063A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B1063A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896DF7-F689-9696-D654-412CAF1B4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FA6597-14AD-ACB4-8575-9CD1BBA1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</p:spTree>
    <p:extLst>
      <p:ext uri="{BB962C8B-B14F-4D97-AF65-F5344CB8AC3E}">
        <p14:creationId xmlns:p14="http://schemas.microsoft.com/office/powerpoint/2010/main" val="29661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8640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41464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54288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803085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26903" y="3522204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11:00am – 12:30pm (HS1)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3:15pm – 4:45pm (HS1)</a:t>
            </a:r>
          </a:p>
          <a:p>
            <a:r>
              <a:rPr lang="en-US" b="1" dirty="0"/>
              <a:t>Assignment</a:t>
            </a:r>
            <a:r>
              <a:rPr lang="en-US" dirty="0"/>
              <a:t>: Six 2-weeks assignments to solve them (groups of two). They account for 30% of all points (5 points each)</a:t>
            </a:r>
          </a:p>
          <a:p>
            <a:pPr lvl="1"/>
            <a:r>
              <a:rPr lang="en-US" sz="1200" dirty="0"/>
              <a:t>Handed out every other week on Monday (starting 2</a:t>
            </a:r>
            <a:r>
              <a:rPr lang="en-US" sz="1200" baseline="30000" dirty="0"/>
              <a:t>nd</a:t>
            </a:r>
            <a:r>
              <a:rPr lang="en-US" sz="1200" dirty="0"/>
              <a:t> week, April 15)</a:t>
            </a:r>
          </a:p>
          <a:p>
            <a:pPr lvl="1"/>
            <a:r>
              <a:rPr lang="en-US" sz="1200" dirty="0"/>
              <a:t>Each assignment has a theory and a practice part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and the assignments</a:t>
            </a:r>
            <a:endParaRPr lang="en-US" sz="1200" dirty="0"/>
          </a:p>
          <a:p>
            <a:pPr lvl="1"/>
            <a:r>
              <a:rPr lang="en-US" sz="1200" dirty="0"/>
              <a:t>In the tutorial, Rainer and Alex will solve similar exercises to the assignments with you</a:t>
            </a:r>
          </a:p>
          <a:p>
            <a:pPr lvl="1"/>
            <a:r>
              <a:rPr lang="en-US" sz="1200" dirty="0"/>
              <a:t>They will answer questions you have with the actual assignments</a:t>
            </a:r>
          </a:p>
          <a:p>
            <a:r>
              <a:rPr lang="en-US" b="1" dirty="0"/>
              <a:t>Exam (70 points)</a:t>
            </a:r>
            <a:r>
              <a:rPr lang="en-US" dirty="0"/>
              <a:t>: Counts for 70% of all points; 90-120 minutes long (w/c July 22)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552" r="8970" b="18829"/>
          <a:stretch/>
        </p:blipFill>
        <p:spPr bwMode="auto">
          <a:xfrm>
            <a:off x="6843260" y="1750999"/>
            <a:ext cx="1912542" cy="10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49" name="Group 4148">
            <a:extLst>
              <a:ext uri="{FF2B5EF4-FFF2-40B4-BE49-F238E27FC236}">
                <a16:creationId xmlns:a16="http://schemas.microsoft.com/office/drawing/2014/main" id="{217FA699-C5D7-1FE1-49A4-49A086C59D23}"/>
              </a:ext>
            </a:extLst>
          </p:cNvPr>
          <p:cNvGrpSpPr/>
          <p:nvPr/>
        </p:nvGrpSpPr>
        <p:grpSpPr>
          <a:xfrm>
            <a:off x="2346262" y="2139702"/>
            <a:ext cx="2998880" cy="1999253"/>
            <a:chOff x="2346262" y="2139702"/>
            <a:chExt cx="2998880" cy="199925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3AFBAD2-ACD2-EF1F-F6F8-B361D96F1DF8}"/>
                </a:ext>
              </a:extLst>
            </p:cNvPr>
            <p:cNvSpPr/>
            <p:nvPr/>
          </p:nvSpPr>
          <p:spPr>
            <a:xfrm>
              <a:off x="2346262" y="2139702"/>
              <a:ext cx="2998880" cy="1999253"/>
            </a:xfrm>
            <a:custGeom>
              <a:avLst/>
              <a:gdLst>
                <a:gd name="connsiteX0" fmla="*/ 0 w 2998880"/>
                <a:gd name="connsiteY0" fmla="*/ 1999253 h 1999253"/>
                <a:gd name="connsiteX1" fmla="*/ 2998880 w 2998880"/>
                <a:gd name="connsiteY1" fmla="*/ 1999253 h 1999253"/>
                <a:gd name="connsiteX2" fmla="*/ 2998880 w 2998880"/>
                <a:gd name="connsiteY2" fmla="*/ 0 h 1999253"/>
                <a:gd name="connsiteX3" fmla="*/ 0 w 2998880"/>
                <a:gd name="connsiteY3" fmla="*/ 0 h 19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880" h="1999253">
                  <a:moveTo>
                    <a:pt x="0" y="1999253"/>
                  </a:moveTo>
                  <a:lnTo>
                    <a:pt x="2998880" y="1999253"/>
                  </a:lnTo>
                  <a:lnTo>
                    <a:pt x="2998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50C1734-6E7A-B315-8E10-AB07CDD48A97}"/>
                </a:ext>
              </a:extLst>
            </p:cNvPr>
            <p:cNvSpPr/>
            <p:nvPr/>
          </p:nvSpPr>
          <p:spPr>
            <a:xfrm>
              <a:off x="2672059" y="2198735"/>
              <a:ext cx="2614055" cy="1659899"/>
            </a:xfrm>
            <a:custGeom>
              <a:avLst/>
              <a:gdLst>
                <a:gd name="connsiteX0" fmla="*/ 0 w 2614055"/>
                <a:gd name="connsiteY0" fmla="*/ 1659900 h 1659899"/>
                <a:gd name="connsiteX1" fmla="*/ 2614055 w 2614055"/>
                <a:gd name="connsiteY1" fmla="*/ 1659900 h 1659899"/>
                <a:gd name="connsiteX2" fmla="*/ 2614055 w 2614055"/>
                <a:gd name="connsiteY2" fmla="*/ 0 h 1659899"/>
                <a:gd name="connsiteX3" fmla="*/ 0 w 2614055"/>
                <a:gd name="connsiteY3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055" h="1659899">
                  <a:moveTo>
                    <a:pt x="0" y="1659900"/>
                  </a:moveTo>
                  <a:lnTo>
                    <a:pt x="2614055" y="1659900"/>
                  </a:lnTo>
                  <a:lnTo>
                    <a:pt x="26140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342355E-3941-BC8E-8B08-6E49DDE1A380}"/>
                </a:ext>
              </a:extLst>
            </p:cNvPr>
            <p:cNvSpPr/>
            <p:nvPr/>
          </p:nvSpPr>
          <p:spPr>
            <a:xfrm>
              <a:off x="2746042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208979E-9CF3-83E0-81F3-C49EAEA42BEB}"/>
                </a:ext>
              </a:extLst>
            </p:cNvPr>
            <p:cNvSpPr/>
            <p:nvPr/>
          </p:nvSpPr>
          <p:spPr>
            <a:xfrm>
              <a:off x="3362563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DD0FD2A-735A-F18B-C54C-8CA552BE57F8}"/>
                </a:ext>
              </a:extLst>
            </p:cNvPr>
            <p:cNvSpPr/>
            <p:nvPr/>
          </p:nvSpPr>
          <p:spPr>
            <a:xfrm>
              <a:off x="397908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3E482C4-0516-6FD3-C278-3C55F3A4292A}"/>
                </a:ext>
              </a:extLst>
            </p:cNvPr>
            <p:cNvSpPr/>
            <p:nvPr/>
          </p:nvSpPr>
          <p:spPr>
            <a:xfrm>
              <a:off x="459560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E43333-4049-2B33-60BB-CC18FDF7878C}"/>
                </a:ext>
              </a:extLst>
            </p:cNvPr>
            <p:cNvSpPr/>
            <p:nvPr/>
          </p:nvSpPr>
          <p:spPr>
            <a:xfrm>
              <a:off x="521212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B88150-AF12-F180-B6A0-1BA515B9FEB6}"/>
                </a:ext>
              </a:extLst>
            </p:cNvPr>
            <p:cNvSpPr/>
            <p:nvPr/>
          </p:nvSpPr>
          <p:spPr>
            <a:xfrm>
              <a:off x="2672059" y="3858634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D3EDE7-9DB0-3B3E-60C7-80BC99B03897}"/>
                </a:ext>
              </a:extLst>
            </p:cNvPr>
            <p:cNvSpPr/>
            <p:nvPr/>
          </p:nvSpPr>
          <p:spPr>
            <a:xfrm>
              <a:off x="2746042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07DC50-BFE8-6051-79ED-EEF26D99357A}"/>
                </a:ext>
              </a:extLst>
            </p:cNvPr>
            <p:cNvSpPr/>
            <p:nvPr/>
          </p:nvSpPr>
          <p:spPr>
            <a:xfrm>
              <a:off x="3362563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7471770-8F6D-9EBD-B36D-BDE371FF917B}"/>
                </a:ext>
              </a:extLst>
            </p:cNvPr>
            <p:cNvSpPr/>
            <p:nvPr/>
          </p:nvSpPr>
          <p:spPr>
            <a:xfrm>
              <a:off x="3979089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061A4EB-940F-38B9-67C4-2E911520D629}"/>
                </a:ext>
              </a:extLst>
            </p:cNvPr>
            <p:cNvSpPr/>
            <p:nvPr/>
          </p:nvSpPr>
          <p:spPr>
            <a:xfrm>
              <a:off x="4595609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97AEC1B-7EFB-478A-F11F-5AF4D2F7B270}"/>
                </a:ext>
              </a:extLst>
            </p:cNvPr>
            <p:cNvSpPr/>
            <p:nvPr/>
          </p:nvSpPr>
          <p:spPr>
            <a:xfrm>
              <a:off x="5212129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14B628-EF00-EC80-D04A-FAFBA0D90E51}"/>
                </a:ext>
              </a:extLst>
            </p:cNvPr>
            <p:cNvSpPr/>
            <p:nvPr/>
          </p:nvSpPr>
          <p:spPr>
            <a:xfrm>
              <a:off x="2678038" y="3940291"/>
              <a:ext cx="64890" cy="8609"/>
            </a:xfrm>
            <a:custGeom>
              <a:avLst/>
              <a:gdLst>
                <a:gd name="connsiteX0" fmla="*/ 0 w 64890"/>
                <a:gd name="connsiteY0" fmla="*/ 0 h 8609"/>
                <a:gd name="connsiteX1" fmla="*/ 64891 w 64890"/>
                <a:gd name="connsiteY1" fmla="*/ 0 h 8609"/>
                <a:gd name="connsiteX2" fmla="*/ 64891 w 64890"/>
                <a:gd name="connsiteY2" fmla="*/ 8609 h 8609"/>
                <a:gd name="connsiteX3" fmla="*/ 0 w 64890"/>
                <a:gd name="connsiteY3" fmla="*/ 8609 h 8609"/>
                <a:gd name="connsiteX4" fmla="*/ 0 w 64890"/>
                <a:gd name="connsiteY4" fmla="*/ 0 h 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0" h="8609">
                  <a:moveTo>
                    <a:pt x="0" y="0"/>
                  </a:moveTo>
                  <a:lnTo>
                    <a:pt x="64891" y="0"/>
                  </a:lnTo>
                  <a:lnTo>
                    <a:pt x="64891" y="8609"/>
                  </a:lnTo>
                  <a:lnTo>
                    <a:pt x="0" y="8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E639C1-BB55-B62A-CE24-0B7E65DA898B}"/>
                </a:ext>
              </a:extLst>
            </p:cNvPr>
            <p:cNvSpPr/>
            <p:nvPr/>
          </p:nvSpPr>
          <p:spPr>
            <a:xfrm>
              <a:off x="2758975" y="3901518"/>
              <a:ext cx="55070" cy="75571"/>
            </a:xfrm>
            <a:custGeom>
              <a:avLst/>
              <a:gdLst>
                <a:gd name="connsiteX0" fmla="*/ 34116 w 55070"/>
                <a:gd name="connsiteY0" fmla="*/ 8909 h 75571"/>
                <a:gd name="connsiteX1" fmla="*/ 8301 w 55070"/>
                <a:gd name="connsiteY1" fmla="*/ 49257 h 75571"/>
                <a:gd name="connsiteX2" fmla="*/ 34116 w 55070"/>
                <a:gd name="connsiteY2" fmla="*/ 49257 h 75571"/>
                <a:gd name="connsiteX3" fmla="*/ 34116 w 55070"/>
                <a:gd name="connsiteY3" fmla="*/ 8909 h 75571"/>
                <a:gd name="connsiteX4" fmla="*/ 31433 w 55070"/>
                <a:gd name="connsiteY4" fmla="*/ 0 h 75571"/>
                <a:gd name="connsiteX5" fmla="*/ 44290 w 55070"/>
                <a:gd name="connsiteY5" fmla="*/ 0 h 75571"/>
                <a:gd name="connsiteX6" fmla="*/ 44290 w 55070"/>
                <a:gd name="connsiteY6" fmla="*/ 49257 h 75571"/>
                <a:gd name="connsiteX7" fmla="*/ 55071 w 55070"/>
                <a:gd name="connsiteY7" fmla="*/ 49257 h 75571"/>
                <a:gd name="connsiteX8" fmla="*/ 55071 w 55070"/>
                <a:gd name="connsiteY8" fmla="*/ 57753 h 75571"/>
                <a:gd name="connsiteX9" fmla="*/ 44290 w 55070"/>
                <a:gd name="connsiteY9" fmla="*/ 57753 h 75571"/>
                <a:gd name="connsiteX10" fmla="*/ 44290 w 55070"/>
                <a:gd name="connsiteY10" fmla="*/ 75572 h 75571"/>
                <a:gd name="connsiteX11" fmla="*/ 34116 w 55070"/>
                <a:gd name="connsiteY11" fmla="*/ 75572 h 75571"/>
                <a:gd name="connsiteX12" fmla="*/ 34116 w 55070"/>
                <a:gd name="connsiteY12" fmla="*/ 57753 h 75571"/>
                <a:gd name="connsiteX13" fmla="*/ 0 w 55070"/>
                <a:gd name="connsiteY13" fmla="*/ 57753 h 75571"/>
                <a:gd name="connsiteX14" fmla="*/ 0 w 55070"/>
                <a:gd name="connsiteY14" fmla="*/ 47882 h 75571"/>
                <a:gd name="connsiteX15" fmla="*/ 31433 w 55070"/>
                <a:gd name="connsiteY15" fmla="*/ 0 h 7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070" h="75571">
                  <a:moveTo>
                    <a:pt x="34116" y="8909"/>
                  </a:moveTo>
                  <a:lnTo>
                    <a:pt x="8301" y="49257"/>
                  </a:lnTo>
                  <a:lnTo>
                    <a:pt x="34116" y="49257"/>
                  </a:lnTo>
                  <a:lnTo>
                    <a:pt x="34116" y="8909"/>
                  </a:lnTo>
                  <a:moveTo>
                    <a:pt x="31433" y="0"/>
                  </a:moveTo>
                  <a:lnTo>
                    <a:pt x="44290" y="0"/>
                  </a:lnTo>
                  <a:lnTo>
                    <a:pt x="44290" y="49257"/>
                  </a:lnTo>
                  <a:lnTo>
                    <a:pt x="55071" y="49257"/>
                  </a:lnTo>
                  <a:lnTo>
                    <a:pt x="55071" y="57753"/>
                  </a:lnTo>
                  <a:lnTo>
                    <a:pt x="44290" y="57753"/>
                  </a:lnTo>
                  <a:lnTo>
                    <a:pt x="44290" y="75572"/>
                  </a:lnTo>
                  <a:lnTo>
                    <a:pt x="34116" y="75572"/>
                  </a:lnTo>
                  <a:lnTo>
                    <a:pt x="34116" y="57753"/>
                  </a:lnTo>
                  <a:lnTo>
                    <a:pt x="0" y="57753"/>
                  </a:lnTo>
                  <a:lnTo>
                    <a:pt x="0" y="47882"/>
                  </a:lnTo>
                  <a:lnTo>
                    <a:pt x="31433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CD93F23-FD1D-98A6-1C5B-1AAABA42588A}"/>
                </a:ext>
              </a:extLst>
            </p:cNvPr>
            <p:cNvSpPr/>
            <p:nvPr/>
          </p:nvSpPr>
          <p:spPr>
            <a:xfrm>
              <a:off x="3296837" y="3940291"/>
              <a:ext cx="64890" cy="8609"/>
            </a:xfrm>
            <a:custGeom>
              <a:avLst/>
              <a:gdLst>
                <a:gd name="connsiteX0" fmla="*/ 0 w 64890"/>
                <a:gd name="connsiteY0" fmla="*/ 0 h 8609"/>
                <a:gd name="connsiteX1" fmla="*/ 64891 w 64890"/>
                <a:gd name="connsiteY1" fmla="*/ 0 h 8609"/>
                <a:gd name="connsiteX2" fmla="*/ 64891 w 64890"/>
                <a:gd name="connsiteY2" fmla="*/ 8609 h 8609"/>
                <a:gd name="connsiteX3" fmla="*/ 0 w 64890"/>
                <a:gd name="connsiteY3" fmla="*/ 8609 h 8609"/>
                <a:gd name="connsiteX4" fmla="*/ 0 w 64890"/>
                <a:gd name="connsiteY4" fmla="*/ 0 h 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0" h="8609">
                  <a:moveTo>
                    <a:pt x="0" y="0"/>
                  </a:moveTo>
                  <a:lnTo>
                    <a:pt x="64891" y="0"/>
                  </a:lnTo>
                  <a:lnTo>
                    <a:pt x="64891" y="8609"/>
                  </a:lnTo>
                  <a:lnTo>
                    <a:pt x="0" y="8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91075A-CC84-C87B-5953-DD65C80C3D26}"/>
                </a:ext>
              </a:extLst>
            </p:cNvPr>
            <p:cNvSpPr/>
            <p:nvPr/>
          </p:nvSpPr>
          <p:spPr>
            <a:xfrm>
              <a:off x="3380304" y="3900156"/>
              <a:ext cx="47985" cy="76933"/>
            </a:xfrm>
            <a:custGeom>
              <a:avLst/>
              <a:gdLst>
                <a:gd name="connsiteX0" fmla="*/ 12300 w 47985"/>
                <a:gd name="connsiteY0" fmla="*/ 68324 h 76933"/>
                <a:gd name="connsiteX1" fmla="*/ 47986 w 47985"/>
                <a:gd name="connsiteY1" fmla="*/ 68324 h 76933"/>
                <a:gd name="connsiteX2" fmla="*/ 47986 w 47985"/>
                <a:gd name="connsiteY2" fmla="*/ 76934 h 76933"/>
                <a:gd name="connsiteX3" fmla="*/ 0 w 47985"/>
                <a:gd name="connsiteY3" fmla="*/ 76934 h 76933"/>
                <a:gd name="connsiteX4" fmla="*/ 0 w 47985"/>
                <a:gd name="connsiteY4" fmla="*/ 68324 h 76933"/>
                <a:gd name="connsiteX5" fmla="*/ 15843 w 47985"/>
                <a:gd name="connsiteY5" fmla="*/ 52181 h 76933"/>
                <a:gd name="connsiteX6" fmla="*/ 28498 w 47985"/>
                <a:gd name="connsiteY6" fmla="*/ 39073 h 76933"/>
                <a:gd name="connsiteX7" fmla="*/ 35331 w 47985"/>
                <a:gd name="connsiteY7" fmla="*/ 29764 h 76933"/>
                <a:gd name="connsiteX8" fmla="*/ 37305 w 47985"/>
                <a:gd name="connsiteY8" fmla="*/ 22217 h 76933"/>
                <a:gd name="connsiteX9" fmla="*/ 33053 w 47985"/>
                <a:gd name="connsiteY9" fmla="*/ 12395 h 76933"/>
                <a:gd name="connsiteX10" fmla="*/ 22069 w 47985"/>
                <a:gd name="connsiteY10" fmla="*/ 8597 h 76933"/>
                <a:gd name="connsiteX11" fmla="*/ 11896 w 47985"/>
                <a:gd name="connsiteY11" fmla="*/ 10271 h 76933"/>
                <a:gd name="connsiteX12" fmla="*/ 506 w 47985"/>
                <a:gd name="connsiteY12" fmla="*/ 15332 h 76933"/>
                <a:gd name="connsiteX13" fmla="*/ 506 w 47985"/>
                <a:gd name="connsiteY13" fmla="*/ 5011 h 76933"/>
                <a:gd name="connsiteX14" fmla="*/ 12047 w 47985"/>
                <a:gd name="connsiteY14" fmla="*/ 1262 h 76933"/>
                <a:gd name="connsiteX15" fmla="*/ 21867 w 47985"/>
                <a:gd name="connsiteY15" fmla="*/ 0 h 76933"/>
                <a:gd name="connsiteX16" fmla="*/ 40595 w 47985"/>
                <a:gd name="connsiteY16" fmla="*/ 5873 h 76933"/>
                <a:gd name="connsiteX17" fmla="*/ 47581 w 47985"/>
                <a:gd name="connsiteY17" fmla="*/ 21554 h 76933"/>
                <a:gd name="connsiteX18" fmla="*/ 45809 w 47985"/>
                <a:gd name="connsiteY18" fmla="*/ 30414 h 76933"/>
                <a:gd name="connsiteX19" fmla="*/ 39481 w 47985"/>
                <a:gd name="connsiteY19" fmla="*/ 40235 h 76933"/>
                <a:gd name="connsiteX20" fmla="*/ 31433 w 47985"/>
                <a:gd name="connsiteY20" fmla="*/ 48744 h 76933"/>
                <a:gd name="connsiteX21" fmla="*/ 12300 w 47985"/>
                <a:gd name="connsiteY21" fmla="*/ 68324 h 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85" h="76933">
                  <a:moveTo>
                    <a:pt x="12300" y="68324"/>
                  </a:moveTo>
                  <a:lnTo>
                    <a:pt x="47986" y="68324"/>
                  </a:lnTo>
                  <a:lnTo>
                    <a:pt x="47986" y="76934"/>
                  </a:lnTo>
                  <a:lnTo>
                    <a:pt x="0" y="76934"/>
                  </a:lnTo>
                  <a:lnTo>
                    <a:pt x="0" y="68324"/>
                  </a:lnTo>
                  <a:cubicBezTo>
                    <a:pt x="3881" y="64313"/>
                    <a:pt x="9162" y="58928"/>
                    <a:pt x="15843" y="52181"/>
                  </a:cubicBezTo>
                  <a:cubicBezTo>
                    <a:pt x="22559" y="45395"/>
                    <a:pt x="26777" y="41035"/>
                    <a:pt x="28498" y="39073"/>
                  </a:cubicBezTo>
                  <a:cubicBezTo>
                    <a:pt x="31771" y="35387"/>
                    <a:pt x="34048" y="32288"/>
                    <a:pt x="35331" y="29764"/>
                  </a:cubicBezTo>
                  <a:cubicBezTo>
                    <a:pt x="36646" y="27202"/>
                    <a:pt x="37305" y="24678"/>
                    <a:pt x="37305" y="22217"/>
                  </a:cubicBezTo>
                  <a:cubicBezTo>
                    <a:pt x="37305" y="18206"/>
                    <a:pt x="35888" y="14932"/>
                    <a:pt x="33053" y="12395"/>
                  </a:cubicBezTo>
                  <a:cubicBezTo>
                    <a:pt x="30252" y="9859"/>
                    <a:pt x="26591" y="8597"/>
                    <a:pt x="22069" y="8597"/>
                  </a:cubicBezTo>
                  <a:cubicBezTo>
                    <a:pt x="18864" y="8597"/>
                    <a:pt x="15473" y="9159"/>
                    <a:pt x="11896" y="10271"/>
                  </a:cubicBezTo>
                  <a:cubicBezTo>
                    <a:pt x="8352" y="11383"/>
                    <a:pt x="4556" y="13070"/>
                    <a:pt x="506" y="15332"/>
                  </a:cubicBezTo>
                  <a:lnTo>
                    <a:pt x="506" y="5011"/>
                  </a:lnTo>
                  <a:cubicBezTo>
                    <a:pt x="4623" y="3349"/>
                    <a:pt x="8469" y="2099"/>
                    <a:pt x="12047" y="1262"/>
                  </a:cubicBezTo>
                  <a:cubicBezTo>
                    <a:pt x="15624" y="425"/>
                    <a:pt x="18897" y="0"/>
                    <a:pt x="21867" y="0"/>
                  </a:cubicBezTo>
                  <a:cubicBezTo>
                    <a:pt x="29695" y="0"/>
                    <a:pt x="35938" y="1962"/>
                    <a:pt x="40595" y="5873"/>
                  </a:cubicBezTo>
                  <a:cubicBezTo>
                    <a:pt x="45252" y="9784"/>
                    <a:pt x="47581" y="15007"/>
                    <a:pt x="47581" y="21554"/>
                  </a:cubicBezTo>
                  <a:cubicBezTo>
                    <a:pt x="47581" y="24666"/>
                    <a:pt x="46990" y="27615"/>
                    <a:pt x="45809" y="30414"/>
                  </a:cubicBezTo>
                  <a:cubicBezTo>
                    <a:pt x="44661" y="33175"/>
                    <a:pt x="42552" y="36449"/>
                    <a:pt x="39481" y="40235"/>
                  </a:cubicBezTo>
                  <a:cubicBezTo>
                    <a:pt x="38638" y="41222"/>
                    <a:pt x="35955" y="44059"/>
                    <a:pt x="31433" y="48744"/>
                  </a:cubicBezTo>
                  <a:cubicBezTo>
                    <a:pt x="26911" y="53405"/>
                    <a:pt x="20534" y="59928"/>
                    <a:pt x="12300" y="6832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7E7614-50AD-5D20-D3B5-C1A81FC541E7}"/>
                </a:ext>
              </a:extLst>
            </p:cNvPr>
            <p:cNvSpPr/>
            <p:nvPr/>
          </p:nvSpPr>
          <p:spPr>
            <a:xfrm>
              <a:off x="3952961" y="3900156"/>
              <a:ext cx="52243" cy="78395"/>
            </a:xfrm>
            <a:custGeom>
              <a:avLst/>
              <a:gdLst>
                <a:gd name="connsiteX0" fmla="*/ 26128 w 52243"/>
                <a:gd name="connsiteY0" fmla="*/ 8097 h 78395"/>
                <a:gd name="connsiteX1" fmla="*/ 14232 w 52243"/>
                <a:gd name="connsiteY1" fmla="*/ 15894 h 78395"/>
                <a:gd name="connsiteX2" fmla="*/ 10284 w 52243"/>
                <a:gd name="connsiteY2" fmla="*/ 39223 h 78395"/>
                <a:gd name="connsiteX3" fmla="*/ 14232 w 52243"/>
                <a:gd name="connsiteY3" fmla="*/ 62564 h 78395"/>
                <a:gd name="connsiteX4" fmla="*/ 26128 w 52243"/>
                <a:gd name="connsiteY4" fmla="*/ 70299 h 78395"/>
                <a:gd name="connsiteX5" fmla="*/ 38023 w 52243"/>
                <a:gd name="connsiteY5" fmla="*/ 62564 h 78395"/>
                <a:gd name="connsiteX6" fmla="*/ 42022 w 52243"/>
                <a:gd name="connsiteY6" fmla="*/ 39223 h 78395"/>
                <a:gd name="connsiteX7" fmla="*/ 38023 w 52243"/>
                <a:gd name="connsiteY7" fmla="*/ 15894 h 78395"/>
                <a:gd name="connsiteX8" fmla="*/ 26128 w 52243"/>
                <a:gd name="connsiteY8" fmla="*/ 8097 h 78395"/>
                <a:gd name="connsiteX9" fmla="*/ 26128 w 52243"/>
                <a:gd name="connsiteY9" fmla="*/ 0 h 78395"/>
                <a:gd name="connsiteX10" fmla="*/ 45508 w 52243"/>
                <a:gd name="connsiteY10" fmla="*/ 10071 h 78395"/>
                <a:gd name="connsiteX11" fmla="*/ 52243 w 52243"/>
                <a:gd name="connsiteY11" fmla="*/ 39223 h 78395"/>
                <a:gd name="connsiteX12" fmla="*/ 45508 w 52243"/>
                <a:gd name="connsiteY12" fmla="*/ 68374 h 78395"/>
                <a:gd name="connsiteX13" fmla="*/ 26128 w 52243"/>
                <a:gd name="connsiteY13" fmla="*/ 78396 h 78395"/>
                <a:gd name="connsiteX14" fmla="*/ 6685 w 52243"/>
                <a:gd name="connsiteY14" fmla="*/ 68374 h 78395"/>
                <a:gd name="connsiteX15" fmla="*/ 0 w 52243"/>
                <a:gd name="connsiteY15" fmla="*/ 39223 h 78395"/>
                <a:gd name="connsiteX16" fmla="*/ 6685 w 52243"/>
                <a:gd name="connsiteY16" fmla="*/ 10071 h 78395"/>
                <a:gd name="connsiteX17" fmla="*/ 26128 w 52243"/>
                <a:gd name="connsiteY17" fmla="*/ 0 h 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43" h="78395">
                  <a:moveTo>
                    <a:pt x="26128" y="8097"/>
                  </a:moveTo>
                  <a:cubicBezTo>
                    <a:pt x="20867" y="8097"/>
                    <a:pt x="16894" y="10696"/>
                    <a:pt x="14232" y="15894"/>
                  </a:cubicBezTo>
                  <a:cubicBezTo>
                    <a:pt x="11596" y="21055"/>
                    <a:pt x="10284" y="28827"/>
                    <a:pt x="10284" y="39223"/>
                  </a:cubicBezTo>
                  <a:cubicBezTo>
                    <a:pt x="10284" y="49581"/>
                    <a:pt x="11596" y="57366"/>
                    <a:pt x="14232" y="62564"/>
                  </a:cubicBezTo>
                  <a:cubicBezTo>
                    <a:pt x="16894" y="67725"/>
                    <a:pt x="20867" y="70299"/>
                    <a:pt x="26128" y="70299"/>
                  </a:cubicBezTo>
                  <a:cubicBezTo>
                    <a:pt x="31426" y="70299"/>
                    <a:pt x="35387" y="67725"/>
                    <a:pt x="38023" y="62564"/>
                  </a:cubicBezTo>
                  <a:cubicBezTo>
                    <a:pt x="40685" y="57366"/>
                    <a:pt x="42022" y="49581"/>
                    <a:pt x="42022" y="39223"/>
                  </a:cubicBezTo>
                  <a:cubicBezTo>
                    <a:pt x="42022" y="28827"/>
                    <a:pt x="40685" y="21055"/>
                    <a:pt x="38023" y="15894"/>
                  </a:cubicBezTo>
                  <a:cubicBezTo>
                    <a:pt x="35387" y="10696"/>
                    <a:pt x="31426" y="8097"/>
                    <a:pt x="26128" y="8097"/>
                  </a:cubicBezTo>
                  <a:moveTo>
                    <a:pt x="26128" y="0"/>
                  </a:moveTo>
                  <a:cubicBezTo>
                    <a:pt x="34587" y="0"/>
                    <a:pt x="41047" y="3361"/>
                    <a:pt x="45508" y="10071"/>
                  </a:cubicBezTo>
                  <a:cubicBezTo>
                    <a:pt x="49994" y="16756"/>
                    <a:pt x="52243" y="26465"/>
                    <a:pt x="52243" y="39223"/>
                  </a:cubicBezTo>
                  <a:cubicBezTo>
                    <a:pt x="52243" y="51943"/>
                    <a:pt x="49994" y="61664"/>
                    <a:pt x="45508" y="68374"/>
                  </a:cubicBezTo>
                  <a:cubicBezTo>
                    <a:pt x="41047" y="75059"/>
                    <a:pt x="34587" y="78396"/>
                    <a:pt x="26128" y="78396"/>
                  </a:cubicBezTo>
                  <a:cubicBezTo>
                    <a:pt x="17656" y="78396"/>
                    <a:pt x="11171" y="75059"/>
                    <a:pt x="6685" y="68374"/>
                  </a:cubicBezTo>
                  <a:cubicBezTo>
                    <a:pt x="2224" y="61664"/>
                    <a:pt x="0" y="51943"/>
                    <a:pt x="0" y="39223"/>
                  </a:cubicBezTo>
                  <a:cubicBezTo>
                    <a:pt x="0" y="26465"/>
                    <a:pt x="2224" y="16756"/>
                    <a:pt x="6685" y="10071"/>
                  </a:cubicBezTo>
                  <a:cubicBezTo>
                    <a:pt x="11171" y="3361"/>
                    <a:pt x="17656" y="0"/>
                    <a:pt x="26128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24F2545-EE53-681D-E71F-F7C22D44DAFA}"/>
                </a:ext>
              </a:extLst>
            </p:cNvPr>
            <p:cNvSpPr/>
            <p:nvPr/>
          </p:nvSpPr>
          <p:spPr>
            <a:xfrm>
              <a:off x="4571618" y="3900156"/>
              <a:ext cx="47982" cy="76933"/>
            </a:xfrm>
            <a:custGeom>
              <a:avLst/>
              <a:gdLst>
                <a:gd name="connsiteX0" fmla="*/ 12296 w 47982"/>
                <a:gd name="connsiteY0" fmla="*/ 68324 h 76933"/>
                <a:gd name="connsiteX1" fmla="*/ 47982 w 47982"/>
                <a:gd name="connsiteY1" fmla="*/ 68324 h 76933"/>
                <a:gd name="connsiteX2" fmla="*/ 47982 w 47982"/>
                <a:gd name="connsiteY2" fmla="*/ 76934 h 76933"/>
                <a:gd name="connsiteX3" fmla="*/ 0 w 47982"/>
                <a:gd name="connsiteY3" fmla="*/ 76934 h 76933"/>
                <a:gd name="connsiteX4" fmla="*/ 0 w 47982"/>
                <a:gd name="connsiteY4" fmla="*/ 68324 h 76933"/>
                <a:gd name="connsiteX5" fmla="*/ 15832 w 47982"/>
                <a:gd name="connsiteY5" fmla="*/ 52181 h 76933"/>
                <a:gd name="connsiteX6" fmla="*/ 28489 w 47982"/>
                <a:gd name="connsiteY6" fmla="*/ 39073 h 76933"/>
                <a:gd name="connsiteX7" fmla="*/ 35324 w 47982"/>
                <a:gd name="connsiteY7" fmla="*/ 29764 h 76933"/>
                <a:gd name="connsiteX8" fmla="*/ 37299 w 47982"/>
                <a:gd name="connsiteY8" fmla="*/ 22217 h 76933"/>
                <a:gd name="connsiteX9" fmla="*/ 33050 w 47982"/>
                <a:gd name="connsiteY9" fmla="*/ 12395 h 76933"/>
                <a:gd name="connsiteX10" fmla="*/ 22067 w 47982"/>
                <a:gd name="connsiteY10" fmla="*/ 8597 h 76933"/>
                <a:gd name="connsiteX11" fmla="*/ 11896 w 47982"/>
                <a:gd name="connsiteY11" fmla="*/ 10271 h 76933"/>
                <a:gd name="connsiteX12" fmla="*/ 500 w 47982"/>
                <a:gd name="connsiteY12" fmla="*/ 15332 h 76933"/>
                <a:gd name="connsiteX13" fmla="*/ 500 w 47982"/>
                <a:gd name="connsiteY13" fmla="*/ 5011 h 76933"/>
                <a:gd name="connsiteX14" fmla="*/ 12046 w 47982"/>
                <a:gd name="connsiteY14" fmla="*/ 1262 h 76933"/>
                <a:gd name="connsiteX15" fmla="*/ 21867 w 47982"/>
                <a:gd name="connsiteY15" fmla="*/ 0 h 76933"/>
                <a:gd name="connsiteX16" fmla="*/ 40585 w 47982"/>
                <a:gd name="connsiteY16" fmla="*/ 5873 h 76933"/>
                <a:gd name="connsiteX17" fmla="*/ 47570 w 47982"/>
                <a:gd name="connsiteY17" fmla="*/ 21554 h 76933"/>
                <a:gd name="connsiteX18" fmla="*/ 45808 w 47982"/>
                <a:gd name="connsiteY18" fmla="*/ 30414 h 76933"/>
                <a:gd name="connsiteX19" fmla="*/ 39473 w 47982"/>
                <a:gd name="connsiteY19" fmla="*/ 40235 h 76933"/>
                <a:gd name="connsiteX20" fmla="*/ 31426 w 47982"/>
                <a:gd name="connsiteY20" fmla="*/ 48744 h 76933"/>
                <a:gd name="connsiteX21" fmla="*/ 12296 w 47982"/>
                <a:gd name="connsiteY21" fmla="*/ 68324 h 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82" h="76933">
                  <a:moveTo>
                    <a:pt x="12296" y="68324"/>
                  </a:moveTo>
                  <a:lnTo>
                    <a:pt x="47982" y="68324"/>
                  </a:lnTo>
                  <a:lnTo>
                    <a:pt x="47982" y="76934"/>
                  </a:lnTo>
                  <a:lnTo>
                    <a:pt x="0" y="76934"/>
                  </a:lnTo>
                  <a:lnTo>
                    <a:pt x="0" y="68324"/>
                  </a:lnTo>
                  <a:cubicBezTo>
                    <a:pt x="3874" y="64313"/>
                    <a:pt x="9147" y="58928"/>
                    <a:pt x="15832" y="52181"/>
                  </a:cubicBezTo>
                  <a:cubicBezTo>
                    <a:pt x="22554" y="45395"/>
                    <a:pt x="26778" y="41035"/>
                    <a:pt x="28489" y="39073"/>
                  </a:cubicBezTo>
                  <a:cubicBezTo>
                    <a:pt x="31763" y="35387"/>
                    <a:pt x="34037" y="32288"/>
                    <a:pt x="35324" y="29764"/>
                  </a:cubicBezTo>
                  <a:cubicBezTo>
                    <a:pt x="36636" y="27202"/>
                    <a:pt x="37299" y="24678"/>
                    <a:pt x="37299" y="22217"/>
                  </a:cubicBezTo>
                  <a:cubicBezTo>
                    <a:pt x="37299" y="18206"/>
                    <a:pt x="35887" y="14932"/>
                    <a:pt x="33050" y="12395"/>
                  </a:cubicBezTo>
                  <a:cubicBezTo>
                    <a:pt x="30251" y="9859"/>
                    <a:pt x="26590" y="8597"/>
                    <a:pt x="22067" y="8597"/>
                  </a:cubicBezTo>
                  <a:cubicBezTo>
                    <a:pt x="18856" y="8597"/>
                    <a:pt x="15469" y="9159"/>
                    <a:pt x="11896" y="10271"/>
                  </a:cubicBezTo>
                  <a:cubicBezTo>
                    <a:pt x="8347" y="11383"/>
                    <a:pt x="4548" y="13070"/>
                    <a:pt x="500" y="15332"/>
                  </a:cubicBezTo>
                  <a:lnTo>
                    <a:pt x="500" y="5011"/>
                  </a:lnTo>
                  <a:cubicBezTo>
                    <a:pt x="4611" y="3349"/>
                    <a:pt x="8459" y="2099"/>
                    <a:pt x="12046" y="1262"/>
                  </a:cubicBezTo>
                  <a:cubicBezTo>
                    <a:pt x="15619" y="425"/>
                    <a:pt x="18893" y="0"/>
                    <a:pt x="21867" y="0"/>
                  </a:cubicBezTo>
                  <a:cubicBezTo>
                    <a:pt x="29689" y="0"/>
                    <a:pt x="35924" y="1962"/>
                    <a:pt x="40585" y="5873"/>
                  </a:cubicBezTo>
                  <a:cubicBezTo>
                    <a:pt x="45246" y="9784"/>
                    <a:pt x="47570" y="15007"/>
                    <a:pt x="47570" y="21554"/>
                  </a:cubicBezTo>
                  <a:cubicBezTo>
                    <a:pt x="47570" y="24666"/>
                    <a:pt x="46983" y="27615"/>
                    <a:pt x="45808" y="30414"/>
                  </a:cubicBezTo>
                  <a:cubicBezTo>
                    <a:pt x="44658" y="33175"/>
                    <a:pt x="42547" y="36449"/>
                    <a:pt x="39473" y="40235"/>
                  </a:cubicBezTo>
                  <a:cubicBezTo>
                    <a:pt x="38636" y="41222"/>
                    <a:pt x="35949" y="44059"/>
                    <a:pt x="31426" y="48744"/>
                  </a:cubicBezTo>
                  <a:cubicBezTo>
                    <a:pt x="26902" y="53405"/>
                    <a:pt x="20530" y="59928"/>
                    <a:pt x="12296" y="6832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065B59-22DB-1DE8-A0B8-611842234DFA}"/>
                </a:ext>
              </a:extLst>
            </p:cNvPr>
            <p:cNvSpPr/>
            <p:nvPr/>
          </p:nvSpPr>
          <p:spPr>
            <a:xfrm>
              <a:off x="5184589" y="3901518"/>
              <a:ext cx="55067" cy="75571"/>
            </a:xfrm>
            <a:custGeom>
              <a:avLst/>
              <a:gdLst>
                <a:gd name="connsiteX0" fmla="*/ 34112 w 55067"/>
                <a:gd name="connsiteY0" fmla="*/ 8909 h 75571"/>
                <a:gd name="connsiteX1" fmla="*/ 8297 w 55067"/>
                <a:gd name="connsiteY1" fmla="*/ 49257 h 75571"/>
                <a:gd name="connsiteX2" fmla="*/ 34112 w 55067"/>
                <a:gd name="connsiteY2" fmla="*/ 49257 h 75571"/>
                <a:gd name="connsiteX3" fmla="*/ 34112 w 55067"/>
                <a:gd name="connsiteY3" fmla="*/ 8909 h 75571"/>
                <a:gd name="connsiteX4" fmla="*/ 31438 w 55067"/>
                <a:gd name="connsiteY4" fmla="*/ 0 h 75571"/>
                <a:gd name="connsiteX5" fmla="*/ 44296 w 55067"/>
                <a:gd name="connsiteY5" fmla="*/ 0 h 75571"/>
                <a:gd name="connsiteX6" fmla="*/ 44296 w 55067"/>
                <a:gd name="connsiteY6" fmla="*/ 49257 h 75571"/>
                <a:gd name="connsiteX7" fmla="*/ 55067 w 55067"/>
                <a:gd name="connsiteY7" fmla="*/ 49257 h 75571"/>
                <a:gd name="connsiteX8" fmla="*/ 55067 w 55067"/>
                <a:gd name="connsiteY8" fmla="*/ 57753 h 75571"/>
                <a:gd name="connsiteX9" fmla="*/ 44296 w 55067"/>
                <a:gd name="connsiteY9" fmla="*/ 57753 h 75571"/>
                <a:gd name="connsiteX10" fmla="*/ 44296 w 55067"/>
                <a:gd name="connsiteY10" fmla="*/ 75572 h 75571"/>
                <a:gd name="connsiteX11" fmla="*/ 34112 w 55067"/>
                <a:gd name="connsiteY11" fmla="*/ 75572 h 75571"/>
                <a:gd name="connsiteX12" fmla="*/ 34112 w 55067"/>
                <a:gd name="connsiteY12" fmla="*/ 57753 h 75571"/>
                <a:gd name="connsiteX13" fmla="*/ 0 w 55067"/>
                <a:gd name="connsiteY13" fmla="*/ 57753 h 75571"/>
                <a:gd name="connsiteX14" fmla="*/ 0 w 55067"/>
                <a:gd name="connsiteY14" fmla="*/ 47882 h 75571"/>
                <a:gd name="connsiteX15" fmla="*/ 31438 w 55067"/>
                <a:gd name="connsiteY15" fmla="*/ 0 h 7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067" h="75571">
                  <a:moveTo>
                    <a:pt x="34112" y="8909"/>
                  </a:moveTo>
                  <a:lnTo>
                    <a:pt x="8297" y="49257"/>
                  </a:lnTo>
                  <a:lnTo>
                    <a:pt x="34112" y="49257"/>
                  </a:lnTo>
                  <a:lnTo>
                    <a:pt x="34112" y="8909"/>
                  </a:lnTo>
                  <a:moveTo>
                    <a:pt x="31438" y="0"/>
                  </a:moveTo>
                  <a:lnTo>
                    <a:pt x="44296" y="0"/>
                  </a:lnTo>
                  <a:lnTo>
                    <a:pt x="44296" y="49257"/>
                  </a:lnTo>
                  <a:lnTo>
                    <a:pt x="55067" y="49257"/>
                  </a:lnTo>
                  <a:lnTo>
                    <a:pt x="55067" y="57753"/>
                  </a:lnTo>
                  <a:lnTo>
                    <a:pt x="44296" y="57753"/>
                  </a:lnTo>
                  <a:lnTo>
                    <a:pt x="44296" y="75572"/>
                  </a:lnTo>
                  <a:lnTo>
                    <a:pt x="34112" y="75572"/>
                  </a:lnTo>
                  <a:lnTo>
                    <a:pt x="34112" y="57753"/>
                  </a:lnTo>
                  <a:lnTo>
                    <a:pt x="0" y="57753"/>
                  </a:lnTo>
                  <a:lnTo>
                    <a:pt x="0" y="47882"/>
                  </a:lnTo>
                  <a:lnTo>
                    <a:pt x="31438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1EDFD8-4C24-7532-7203-CC9DF1B86DCB}"/>
                </a:ext>
              </a:extLst>
            </p:cNvPr>
            <p:cNvSpPr/>
            <p:nvPr/>
          </p:nvSpPr>
          <p:spPr>
            <a:xfrm>
              <a:off x="3945139" y="4041391"/>
              <a:ext cx="59702" cy="54317"/>
            </a:xfrm>
            <a:custGeom>
              <a:avLst/>
              <a:gdLst>
                <a:gd name="connsiteX0" fmla="*/ 59703 w 59702"/>
                <a:gd name="connsiteY0" fmla="*/ 7897 h 54317"/>
                <a:gd name="connsiteX1" fmla="*/ 57653 w 59702"/>
                <a:gd name="connsiteY1" fmla="*/ 13045 h 54317"/>
                <a:gd name="connsiteX2" fmla="*/ 53268 w 59702"/>
                <a:gd name="connsiteY2" fmla="*/ 14869 h 54317"/>
                <a:gd name="connsiteX3" fmla="*/ 49869 w 59702"/>
                <a:gd name="connsiteY3" fmla="*/ 13582 h 54317"/>
                <a:gd name="connsiteX4" fmla="*/ 48707 w 59702"/>
                <a:gd name="connsiteY4" fmla="*/ 10646 h 54317"/>
                <a:gd name="connsiteX5" fmla="*/ 50344 w 59702"/>
                <a:gd name="connsiteY5" fmla="*/ 6498 h 54317"/>
                <a:gd name="connsiteX6" fmla="*/ 54442 w 59702"/>
                <a:gd name="connsiteY6" fmla="*/ 4148 h 54317"/>
                <a:gd name="connsiteX7" fmla="*/ 48469 w 59702"/>
                <a:gd name="connsiteY7" fmla="*/ 2636 h 54317"/>
                <a:gd name="connsiteX8" fmla="*/ 44084 w 59702"/>
                <a:gd name="connsiteY8" fmla="*/ 3861 h 54317"/>
                <a:gd name="connsiteX9" fmla="*/ 40860 w 59702"/>
                <a:gd name="connsiteY9" fmla="*/ 6672 h 54317"/>
                <a:gd name="connsiteX10" fmla="*/ 38636 w 59702"/>
                <a:gd name="connsiteY10" fmla="*/ 10533 h 54317"/>
                <a:gd name="connsiteX11" fmla="*/ 37236 w 59702"/>
                <a:gd name="connsiteY11" fmla="*/ 14107 h 54317"/>
                <a:gd name="connsiteX12" fmla="*/ 36586 w 59702"/>
                <a:gd name="connsiteY12" fmla="*/ 16794 h 54317"/>
                <a:gd name="connsiteX13" fmla="*/ 32488 w 59702"/>
                <a:gd name="connsiteY13" fmla="*/ 33188 h 54317"/>
                <a:gd name="connsiteX14" fmla="*/ 30501 w 59702"/>
                <a:gd name="connsiteY14" fmla="*/ 43721 h 54317"/>
                <a:gd name="connsiteX15" fmla="*/ 32138 w 59702"/>
                <a:gd name="connsiteY15" fmla="*/ 49406 h 54317"/>
                <a:gd name="connsiteX16" fmla="*/ 37049 w 59702"/>
                <a:gd name="connsiteY16" fmla="*/ 51631 h 54317"/>
                <a:gd name="connsiteX17" fmla="*/ 39810 w 59702"/>
                <a:gd name="connsiteY17" fmla="*/ 51268 h 54317"/>
                <a:gd name="connsiteX18" fmla="*/ 43146 w 59702"/>
                <a:gd name="connsiteY18" fmla="*/ 49806 h 54317"/>
                <a:gd name="connsiteX19" fmla="*/ 46770 w 59702"/>
                <a:gd name="connsiteY19" fmla="*/ 47057 h 54317"/>
                <a:gd name="connsiteX20" fmla="*/ 50219 w 59702"/>
                <a:gd name="connsiteY20" fmla="*/ 42497 h 54317"/>
                <a:gd name="connsiteX21" fmla="*/ 53030 w 59702"/>
                <a:gd name="connsiteY21" fmla="*/ 35937 h 54317"/>
                <a:gd name="connsiteX22" fmla="*/ 54555 w 59702"/>
                <a:gd name="connsiteY22" fmla="*/ 34650 h 54317"/>
                <a:gd name="connsiteX23" fmla="*/ 56017 w 59702"/>
                <a:gd name="connsiteY23" fmla="*/ 35824 h 54317"/>
                <a:gd name="connsiteX24" fmla="*/ 55204 w 59702"/>
                <a:gd name="connsiteY24" fmla="*/ 38923 h 54317"/>
                <a:gd name="connsiteX25" fmla="*/ 52743 w 59702"/>
                <a:gd name="connsiteY25" fmla="*/ 43659 h 54317"/>
                <a:gd name="connsiteX26" fmla="*/ 48932 w 59702"/>
                <a:gd name="connsiteY26" fmla="*/ 48694 h 54317"/>
                <a:gd name="connsiteX27" fmla="*/ 43546 w 59702"/>
                <a:gd name="connsiteY27" fmla="*/ 52680 h 54317"/>
                <a:gd name="connsiteX28" fmla="*/ 36824 w 59702"/>
                <a:gd name="connsiteY28" fmla="*/ 54317 h 54317"/>
                <a:gd name="connsiteX29" fmla="*/ 28452 w 59702"/>
                <a:gd name="connsiteY29" fmla="*/ 51631 h 54317"/>
                <a:gd name="connsiteX30" fmla="*/ 23879 w 59702"/>
                <a:gd name="connsiteY30" fmla="*/ 45183 h 54317"/>
                <a:gd name="connsiteX31" fmla="*/ 23179 w 59702"/>
                <a:gd name="connsiteY31" fmla="*/ 46420 h 54317"/>
                <a:gd name="connsiteX32" fmla="*/ 21542 w 59702"/>
                <a:gd name="connsiteY32" fmla="*/ 48694 h 54317"/>
                <a:gd name="connsiteX33" fmla="*/ 19031 w 59702"/>
                <a:gd name="connsiteY33" fmla="*/ 51393 h 54317"/>
                <a:gd name="connsiteX34" fmla="*/ 15569 w 59702"/>
                <a:gd name="connsiteY34" fmla="*/ 53380 h 54317"/>
                <a:gd name="connsiteX35" fmla="*/ 11296 w 59702"/>
                <a:gd name="connsiteY35" fmla="*/ 54317 h 54317"/>
                <a:gd name="connsiteX36" fmla="*/ 5973 w 59702"/>
                <a:gd name="connsiteY36" fmla="*/ 53492 h 54317"/>
                <a:gd name="connsiteX37" fmla="*/ 1762 w 59702"/>
                <a:gd name="connsiteY37" fmla="*/ 50806 h 54317"/>
                <a:gd name="connsiteX38" fmla="*/ 0 w 59702"/>
                <a:gd name="connsiteY38" fmla="*/ 46358 h 54317"/>
                <a:gd name="connsiteX39" fmla="*/ 1937 w 59702"/>
                <a:gd name="connsiteY39" fmla="*/ 41497 h 54317"/>
                <a:gd name="connsiteX40" fmla="*/ 6623 w 59702"/>
                <a:gd name="connsiteY40" fmla="*/ 39448 h 54317"/>
                <a:gd name="connsiteX41" fmla="*/ 9659 w 59702"/>
                <a:gd name="connsiteY41" fmla="*/ 40447 h 54317"/>
                <a:gd name="connsiteX42" fmla="*/ 11071 w 59702"/>
                <a:gd name="connsiteY42" fmla="*/ 43609 h 54317"/>
                <a:gd name="connsiteX43" fmla="*/ 9422 w 59702"/>
                <a:gd name="connsiteY43" fmla="*/ 47820 h 54317"/>
                <a:gd name="connsiteX44" fmla="*/ 5448 w 59702"/>
                <a:gd name="connsiteY44" fmla="*/ 50106 h 54317"/>
                <a:gd name="connsiteX45" fmla="*/ 11421 w 59702"/>
                <a:gd name="connsiteY45" fmla="*/ 51631 h 54317"/>
                <a:gd name="connsiteX46" fmla="*/ 18318 w 59702"/>
                <a:gd name="connsiteY46" fmla="*/ 48232 h 54317"/>
                <a:gd name="connsiteX47" fmla="*/ 22829 w 59702"/>
                <a:gd name="connsiteY47" fmla="*/ 39160 h 54317"/>
                <a:gd name="connsiteX48" fmla="*/ 27865 w 59702"/>
                <a:gd name="connsiteY48" fmla="*/ 19430 h 54317"/>
                <a:gd name="connsiteX49" fmla="*/ 29264 w 59702"/>
                <a:gd name="connsiteY49" fmla="*/ 10646 h 54317"/>
                <a:gd name="connsiteX50" fmla="*/ 28627 w 59702"/>
                <a:gd name="connsiteY50" fmla="*/ 6498 h 54317"/>
                <a:gd name="connsiteX51" fmla="*/ 26865 w 59702"/>
                <a:gd name="connsiteY51" fmla="*/ 4036 h 54317"/>
                <a:gd name="connsiteX52" fmla="*/ 24816 w 59702"/>
                <a:gd name="connsiteY52" fmla="*/ 2924 h 54317"/>
                <a:gd name="connsiteX53" fmla="*/ 22829 w 59702"/>
                <a:gd name="connsiteY53" fmla="*/ 2636 h 54317"/>
                <a:gd name="connsiteX54" fmla="*/ 19080 w 59702"/>
                <a:gd name="connsiteY54" fmla="*/ 3336 h 54317"/>
                <a:gd name="connsiteX55" fmla="*/ 14807 w 59702"/>
                <a:gd name="connsiteY55" fmla="*/ 5673 h 54317"/>
                <a:gd name="connsiteX56" fmla="*/ 10359 w 59702"/>
                <a:gd name="connsiteY56" fmla="*/ 10533 h 54317"/>
                <a:gd name="connsiteX57" fmla="*/ 6735 w 59702"/>
                <a:gd name="connsiteY57" fmla="*/ 18318 h 54317"/>
                <a:gd name="connsiteX58" fmla="*/ 5148 w 59702"/>
                <a:gd name="connsiteY58" fmla="*/ 19668 h 54317"/>
                <a:gd name="connsiteX59" fmla="*/ 3749 w 59702"/>
                <a:gd name="connsiteY59" fmla="*/ 18431 h 54317"/>
                <a:gd name="connsiteX60" fmla="*/ 4511 w 59702"/>
                <a:gd name="connsiteY60" fmla="*/ 15394 h 54317"/>
                <a:gd name="connsiteX61" fmla="*/ 6972 w 59702"/>
                <a:gd name="connsiteY61" fmla="*/ 10646 h 54317"/>
                <a:gd name="connsiteX62" fmla="*/ 10834 w 59702"/>
                <a:gd name="connsiteY62" fmla="*/ 5673 h 54317"/>
                <a:gd name="connsiteX63" fmla="*/ 16269 w 59702"/>
                <a:gd name="connsiteY63" fmla="*/ 1637 h 54317"/>
                <a:gd name="connsiteX64" fmla="*/ 23066 w 59702"/>
                <a:gd name="connsiteY64" fmla="*/ 0 h 54317"/>
                <a:gd name="connsiteX65" fmla="*/ 26165 w 59702"/>
                <a:gd name="connsiteY65" fmla="*/ 350 h 54317"/>
                <a:gd name="connsiteX66" fmla="*/ 29627 w 59702"/>
                <a:gd name="connsiteY66" fmla="*/ 1524 h 54317"/>
                <a:gd name="connsiteX67" fmla="*/ 33250 w 59702"/>
                <a:gd name="connsiteY67" fmla="*/ 4323 h 54317"/>
                <a:gd name="connsiteX68" fmla="*/ 35999 w 59702"/>
                <a:gd name="connsiteY68" fmla="*/ 9072 h 54317"/>
                <a:gd name="connsiteX69" fmla="*/ 37636 w 59702"/>
                <a:gd name="connsiteY69" fmla="*/ 6435 h 54317"/>
                <a:gd name="connsiteX70" fmla="*/ 40160 w 59702"/>
                <a:gd name="connsiteY70" fmla="*/ 3574 h 54317"/>
                <a:gd name="connsiteX71" fmla="*/ 43909 w 59702"/>
                <a:gd name="connsiteY71" fmla="*/ 987 h 54317"/>
                <a:gd name="connsiteX72" fmla="*/ 48582 w 59702"/>
                <a:gd name="connsiteY72" fmla="*/ 0 h 54317"/>
                <a:gd name="connsiteX73" fmla="*/ 53330 w 59702"/>
                <a:gd name="connsiteY73" fmla="*/ 637 h 54317"/>
                <a:gd name="connsiteX74" fmla="*/ 57653 w 59702"/>
                <a:gd name="connsiteY74" fmla="*/ 3161 h 54317"/>
                <a:gd name="connsiteX75" fmla="*/ 59703 w 59702"/>
                <a:gd name="connsiteY75" fmla="*/ 7897 h 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702" h="54317">
                  <a:moveTo>
                    <a:pt x="59703" y="7897"/>
                  </a:moveTo>
                  <a:cubicBezTo>
                    <a:pt x="59703" y="10084"/>
                    <a:pt x="59016" y="11808"/>
                    <a:pt x="57653" y="13045"/>
                  </a:cubicBezTo>
                  <a:cubicBezTo>
                    <a:pt x="56292" y="14257"/>
                    <a:pt x="54830" y="14869"/>
                    <a:pt x="53268" y="14869"/>
                  </a:cubicBezTo>
                  <a:cubicBezTo>
                    <a:pt x="51781" y="14869"/>
                    <a:pt x="50656" y="14445"/>
                    <a:pt x="49869" y="13582"/>
                  </a:cubicBezTo>
                  <a:cubicBezTo>
                    <a:pt x="49094" y="12720"/>
                    <a:pt x="48707" y="11745"/>
                    <a:pt x="48707" y="10646"/>
                  </a:cubicBezTo>
                  <a:cubicBezTo>
                    <a:pt x="48707" y="9159"/>
                    <a:pt x="49257" y="7785"/>
                    <a:pt x="50344" y="6498"/>
                  </a:cubicBezTo>
                  <a:cubicBezTo>
                    <a:pt x="51431" y="5210"/>
                    <a:pt x="52805" y="4423"/>
                    <a:pt x="54442" y="4148"/>
                  </a:cubicBezTo>
                  <a:cubicBezTo>
                    <a:pt x="52843" y="3136"/>
                    <a:pt x="50856" y="2636"/>
                    <a:pt x="48469" y="2636"/>
                  </a:cubicBezTo>
                  <a:cubicBezTo>
                    <a:pt x="46908" y="2636"/>
                    <a:pt x="45446" y="3049"/>
                    <a:pt x="44084" y="3861"/>
                  </a:cubicBezTo>
                  <a:cubicBezTo>
                    <a:pt x="42747" y="4673"/>
                    <a:pt x="41672" y="5610"/>
                    <a:pt x="40860" y="6672"/>
                  </a:cubicBezTo>
                  <a:cubicBezTo>
                    <a:pt x="40073" y="7722"/>
                    <a:pt x="39335" y="9009"/>
                    <a:pt x="38636" y="10533"/>
                  </a:cubicBezTo>
                  <a:cubicBezTo>
                    <a:pt x="37973" y="12021"/>
                    <a:pt x="37499" y="13207"/>
                    <a:pt x="37236" y="14107"/>
                  </a:cubicBezTo>
                  <a:cubicBezTo>
                    <a:pt x="36999" y="14969"/>
                    <a:pt x="36774" y="15857"/>
                    <a:pt x="36586" y="16794"/>
                  </a:cubicBezTo>
                  <a:lnTo>
                    <a:pt x="32488" y="33188"/>
                  </a:lnTo>
                  <a:cubicBezTo>
                    <a:pt x="31163" y="38373"/>
                    <a:pt x="30501" y="41884"/>
                    <a:pt x="30501" y="43721"/>
                  </a:cubicBezTo>
                  <a:cubicBezTo>
                    <a:pt x="30501" y="45983"/>
                    <a:pt x="31051" y="47882"/>
                    <a:pt x="32138" y="49406"/>
                  </a:cubicBezTo>
                  <a:cubicBezTo>
                    <a:pt x="33225" y="50893"/>
                    <a:pt x="34862" y="51631"/>
                    <a:pt x="37049" y="51631"/>
                  </a:cubicBezTo>
                  <a:cubicBezTo>
                    <a:pt x="37911" y="51631"/>
                    <a:pt x="38836" y="51506"/>
                    <a:pt x="39810" y="51268"/>
                  </a:cubicBezTo>
                  <a:cubicBezTo>
                    <a:pt x="40785" y="51006"/>
                    <a:pt x="41897" y="50519"/>
                    <a:pt x="43146" y="49806"/>
                  </a:cubicBezTo>
                  <a:cubicBezTo>
                    <a:pt x="44433" y="49069"/>
                    <a:pt x="45633" y="48144"/>
                    <a:pt x="46770" y="47057"/>
                  </a:cubicBezTo>
                  <a:cubicBezTo>
                    <a:pt x="47945" y="45920"/>
                    <a:pt x="49094" y="44408"/>
                    <a:pt x="50219" y="42497"/>
                  </a:cubicBezTo>
                  <a:cubicBezTo>
                    <a:pt x="51356" y="40585"/>
                    <a:pt x="52293" y="38398"/>
                    <a:pt x="53030" y="35937"/>
                  </a:cubicBezTo>
                  <a:cubicBezTo>
                    <a:pt x="53268" y="35074"/>
                    <a:pt x="53767" y="34650"/>
                    <a:pt x="54555" y="34650"/>
                  </a:cubicBezTo>
                  <a:cubicBezTo>
                    <a:pt x="55529" y="34650"/>
                    <a:pt x="56017" y="35037"/>
                    <a:pt x="56017" y="35824"/>
                  </a:cubicBezTo>
                  <a:cubicBezTo>
                    <a:pt x="56017" y="36486"/>
                    <a:pt x="55742" y="37511"/>
                    <a:pt x="55204" y="38923"/>
                  </a:cubicBezTo>
                  <a:cubicBezTo>
                    <a:pt x="54692" y="40285"/>
                    <a:pt x="53880" y="41872"/>
                    <a:pt x="52743" y="43659"/>
                  </a:cubicBezTo>
                  <a:cubicBezTo>
                    <a:pt x="51656" y="45421"/>
                    <a:pt x="50381" y="47095"/>
                    <a:pt x="48932" y="48694"/>
                  </a:cubicBezTo>
                  <a:cubicBezTo>
                    <a:pt x="47495" y="50256"/>
                    <a:pt x="45696" y="51593"/>
                    <a:pt x="43546" y="52680"/>
                  </a:cubicBezTo>
                  <a:cubicBezTo>
                    <a:pt x="41410" y="53767"/>
                    <a:pt x="39160" y="54317"/>
                    <a:pt x="36824" y="54317"/>
                  </a:cubicBezTo>
                  <a:cubicBezTo>
                    <a:pt x="33463" y="54317"/>
                    <a:pt x="30676" y="53418"/>
                    <a:pt x="28452" y="51631"/>
                  </a:cubicBezTo>
                  <a:cubicBezTo>
                    <a:pt x="26228" y="49831"/>
                    <a:pt x="24703" y="47682"/>
                    <a:pt x="23879" y="45183"/>
                  </a:cubicBezTo>
                  <a:cubicBezTo>
                    <a:pt x="23691" y="45533"/>
                    <a:pt x="23454" y="45945"/>
                    <a:pt x="23179" y="46420"/>
                  </a:cubicBezTo>
                  <a:cubicBezTo>
                    <a:pt x="22904" y="46882"/>
                    <a:pt x="22354" y="47645"/>
                    <a:pt x="21542" y="48694"/>
                  </a:cubicBezTo>
                  <a:cubicBezTo>
                    <a:pt x="20755" y="49706"/>
                    <a:pt x="19918" y="50606"/>
                    <a:pt x="19031" y="51393"/>
                  </a:cubicBezTo>
                  <a:cubicBezTo>
                    <a:pt x="18131" y="52130"/>
                    <a:pt x="16981" y="52793"/>
                    <a:pt x="15569" y="53380"/>
                  </a:cubicBezTo>
                  <a:cubicBezTo>
                    <a:pt x="14207" y="54005"/>
                    <a:pt x="12783" y="54317"/>
                    <a:pt x="11296" y="54317"/>
                  </a:cubicBezTo>
                  <a:cubicBezTo>
                    <a:pt x="9422" y="54317"/>
                    <a:pt x="7647" y="54042"/>
                    <a:pt x="5973" y="53492"/>
                  </a:cubicBezTo>
                  <a:cubicBezTo>
                    <a:pt x="4336" y="52955"/>
                    <a:pt x="2924" y="52055"/>
                    <a:pt x="1762" y="50806"/>
                  </a:cubicBezTo>
                  <a:cubicBezTo>
                    <a:pt x="587" y="49556"/>
                    <a:pt x="0" y="48070"/>
                    <a:pt x="0" y="46358"/>
                  </a:cubicBezTo>
                  <a:cubicBezTo>
                    <a:pt x="0" y="44446"/>
                    <a:pt x="650" y="42821"/>
                    <a:pt x="1937" y="41497"/>
                  </a:cubicBezTo>
                  <a:cubicBezTo>
                    <a:pt x="3261" y="40135"/>
                    <a:pt x="4823" y="39448"/>
                    <a:pt x="6623" y="39448"/>
                  </a:cubicBezTo>
                  <a:cubicBezTo>
                    <a:pt x="7747" y="39448"/>
                    <a:pt x="8759" y="39785"/>
                    <a:pt x="9659" y="40447"/>
                  </a:cubicBezTo>
                  <a:cubicBezTo>
                    <a:pt x="10596" y="41110"/>
                    <a:pt x="11071" y="42159"/>
                    <a:pt x="11071" y="43609"/>
                  </a:cubicBezTo>
                  <a:cubicBezTo>
                    <a:pt x="11071" y="45208"/>
                    <a:pt x="10521" y="46607"/>
                    <a:pt x="9422" y="47820"/>
                  </a:cubicBezTo>
                  <a:cubicBezTo>
                    <a:pt x="8334" y="49032"/>
                    <a:pt x="7010" y="49794"/>
                    <a:pt x="5448" y="50106"/>
                  </a:cubicBezTo>
                  <a:cubicBezTo>
                    <a:pt x="7047" y="51118"/>
                    <a:pt x="9034" y="51631"/>
                    <a:pt x="11421" y="51631"/>
                  </a:cubicBezTo>
                  <a:cubicBezTo>
                    <a:pt x="13995" y="51631"/>
                    <a:pt x="16294" y="50494"/>
                    <a:pt x="18318" y="48232"/>
                  </a:cubicBezTo>
                  <a:cubicBezTo>
                    <a:pt x="20355" y="45970"/>
                    <a:pt x="21854" y="42946"/>
                    <a:pt x="22829" y="39160"/>
                  </a:cubicBezTo>
                  <a:cubicBezTo>
                    <a:pt x="25253" y="30064"/>
                    <a:pt x="26928" y="23491"/>
                    <a:pt x="27865" y="19430"/>
                  </a:cubicBezTo>
                  <a:cubicBezTo>
                    <a:pt x="28802" y="15332"/>
                    <a:pt x="29264" y="12408"/>
                    <a:pt x="29264" y="10646"/>
                  </a:cubicBezTo>
                  <a:cubicBezTo>
                    <a:pt x="29264" y="9009"/>
                    <a:pt x="29052" y="7635"/>
                    <a:pt x="28627" y="6498"/>
                  </a:cubicBezTo>
                  <a:cubicBezTo>
                    <a:pt x="28190" y="5360"/>
                    <a:pt x="27602" y="4548"/>
                    <a:pt x="26865" y="4036"/>
                  </a:cubicBezTo>
                  <a:cubicBezTo>
                    <a:pt x="26165" y="3486"/>
                    <a:pt x="25478" y="3111"/>
                    <a:pt x="24816" y="2924"/>
                  </a:cubicBezTo>
                  <a:cubicBezTo>
                    <a:pt x="24191" y="2736"/>
                    <a:pt x="23529" y="2636"/>
                    <a:pt x="22829" y="2636"/>
                  </a:cubicBezTo>
                  <a:cubicBezTo>
                    <a:pt x="21667" y="2636"/>
                    <a:pt x="20417" y="2874"/>
                    <a:pt x="19080" y="3336"/>
                  </a:cubicBezTo>
                  <a:cubicBezTo>
                    <a:pt x="17793" y="3798"/>
                    <a:pt x="16369" y="4586"/>
                    <a:pt x="14807" y="5673"/>
                  </a:cubicBezTo>
                  <a:cubicBezTo>
                    <a:pt x="13295" y="6735"/>
                    <a:pt x="11808" y="8347"/>
                    <a:pt x="10359" y="10533"/>
                  </a:cubicBezTo>
                  <a:cubicBezTo>
                    <a:pt x="8922" y="12720"/>
                    <a:pt x="7710" y="15307"/>
                    <a:pt x="6735" y="18318"/>
                  </a:cubicBezTo>
                  <a:cubicBezTo>
                    <a:pt x="6535" y="19218"/>
                    <a:pt x="6010" y="19668"/>
                    <a:pt x="5148" y="19668"/>
                  </a:cubicBezTo>
                  <a:cubicBezTo>
                    <a:pt x="4211" y="19630"/>
                    <a:pt x="3749" y="19218"/>
                    <a:pt x="3749" y="18431"/>
                  </a:cubicBezTo>
                  <a:cubicBezTo>
                    <a:pt x="3749" y="17768"/>
                    <a:pt x="3999" y="16756"/>
                    <a:pt x="4511" y="15394"/>
                  </a:cubicBezTo>
                  <a:cubicBezTo>
                    <a:pt x="5048" y="13982"/>
                    <a:pt x="5873" y="12408"/>
                    <a:pt x="6972" y="10646"/>
                  </a:cubicBezTo>
                  <a:cubicBezTo>
                    <a:pt x="8097" y="8897"/>
                    <a:pt x="9384" y="7235"/>
                    <a:pt x="10834" y="5673"/>
                  </a:cubicBezTo>
                  <a:cubicBezTo>
                    <a:pt x="12320" y="4073"/>
                    <a:pt x="14132" y="2724"/>
                    <a:pt x="16269" y="1637"/>
                  </a:cubicBezTo>
                  <a:cubicBezTo>
                    <a:pt x="18456" y="550"/>
                    <a:pt x="20730" y="0"/>
                    <a:pt x="23066" y="0"/>
                  </a:cubicBezTo>
                  <a:cubicBezTo>
                    <a:pt x="24116" y="0"/>
                    <a:pt x="25153" y="112"/>
                    <a:pt x="26165" y="350"/>
                  </a:cubicBezTo>
                  <a:cubicBezTo>
                    <a:pt x="27227" y="537"/>
                    <a:pt x="28377" y="937"/>
                    <a:pt x="29627" y="1524"/>
                  </a:cubicBezTo>
                  <a:cubicBezTo>
                    <a:pt x="30913" y="2112"/>
                    <a:pt x="32113" y="3036"/>
                    <a:pt x="33250" y="4323"/>
                  </a:cubicBezTo>
                  <a:cubicBezTo>
                    <a:pt x="34387" y="5610"/>
                    <a:pt x="35299" y="7197"/>
                    <a:pt x="35999" y="9072"/>
                  </a:cubicBezTo>
                  <a:cubicBezTo>
                    <a:pt x="36461" y="8172"/>
                    <a:pt x="37011" y="7297"/>
                    <a:pt x="37636" y="6435"/>
                  </a:cubicBezTo>
                  <a:cubicBezTo>
                    <a:pt x="38298" y="5573"/>
                    <a:pt x="39148" y="4623"/>
                    <a:pt x="40160" y="3574"/>
                  </a:cubicBezTo>
                  <a:cubicBezTo>
                    <a:pt x="41210" y="2474"/>
                    <a:pt x="42459" y="1612"/>
                    <a:pt x="43909" y="987"/>
                  </a:cubicBezTo>
                  <a:cubicBezTo>
                    <a:pt x="45396" y="325"/>
                    <a:pt x="46945" y="0"/>
                    <a:pt x="48582" y="0"/>
                  </a:cubicBezTo>
                  <a:cubicBezTo>
                    <a:pt x="50181" y="0"/>
                    <a:pt x="51768" y="212"/>
                    <a:pt x="53330" y="637"/>
                  </a:cubicBezTo>
                  <a:cubicBezTo>
                    <a:pt x="54892" y="1025"/>
                    <a:pt x="56329" y="1874"/>
                    <a:pt x="57653" y="3161"/>
                  </a:cubicBezTo>
                  <a:cubicBezTo>
                    <a:pt x="59016" y="4411"/>
                    <a:pt x="59703" y="5985"/>
                    <a:pt x="59703" y="7897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DC0E2E3-2B5D-85E8-9EC3-0EDA1FB49889}"/>
                </a:ext>
              </a:extLst>
            </p:cNvPr>
            <p:cNvSpPr/>
            <p:nvPr/>
          </p:nvSpPr>
          <p:spPr>
            <a:xfrm>
              <a:off x="2672059" y="3821323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D3E6B4-7FD4-8E4E-7C04-9DF63FD9810F}"/>
                </a:ext>
              </a:extLst>
            </p:cNvPr>
            <p:cNvSpPr/>
            <p:nvPr/>
          </p:nvSpPr>
          <p:spPr>
            <a:xfrm>
              <a:off x="2672059" y="3424996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1735D52-1277-7334-15AA-3E20708B7797}"/>
                </a:ext>
              </a:extLst>
            </p:cNvPr>
            <p:cNvSpPr/>
            <p:nvPr/>
          </p:nvSpPr>
          <p:spPr>
            <a:xfrm>
              <a:off x="2672059" y="3028684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96448F6-705B-8501-B6E5-7654E8C802E2}"/>
                </a:ext>
              </a:extLst>
            </p:cNvPr>
            <p:cNvSpPr/>
            <p:nvPr/>
          </p:nvSpPr>
          <p:spPr>
            <a:xfrm>
              <a:off x="2672059" y="2632367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7CC5FA7-AE06-E0D5-2438-ACEDF6654DC1}"/>
                </a:ext>
              </a:extLst>
            </p:cNvPr>
            <p:cNvSpPr/>
            <p:nvPr/>
          </p:nvSpPr>
          <p:spPr>
            <a:xfrm>
              <a:off x="2672059" y="2236052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7E2A70-E9D0-E72D-F89F-E64A8F9BC3F5}"/>
                </a:ext>
              </a:extLst>
            </p:cNvPr>
            <p:cNvSpPr/>
            <p:nvPr/>
          </p:nvSpPr>
          <p:spPr>
            <a:xfrm>
              <a:off x="267205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B5F7511-5F10-FEFD-D259-D06ED322298B}"/>
                </a:ext>
              </a:extLst>
            </p:cNvPr>
            <p:cNvSpPr/>
            <p:nvPr/>
          </p:nvSpPr>
          <p:spPr>
            <a:xfrm>
              <a:off x="2672059" y="3821323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905DCD8-0051-E687-4709-EE75524312B9}"/>
                </a:ext>
              </a:extLst>
            </p:cNvPr>
            <p:cNvSpPr/>
            <p:nvPr/>
          </p:nvSpPr>
          <p:spPr>
            <a:xfrm>
              <a:off x="2672059" y="3424996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F096F9E-BE63-F65C-2ED9-9B8854B31B8A}"/>
                </a:ext>
              </a:extLst>
            </p:cNvPr>
            <p:cNvSpPr/>
            <p:nvPr/>
          </p:nvSpPr>
          <p:spPr>
            <a:xfrm>
              <a:off x="2672059" y="3028684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0550DDB-D602-D7A1-E5AA-079CE7DA32FC}"/>
                </a:ext>
              </a:extLst>
            </p:cNvPr>
            <p:cNvSpPr/>
            <p:nvPr/>
          </p:nvSpPr>
          <p:spPr>
            <a:xfrm>
              <a:off x="2672059" y="2632367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28EEE0A-1B79-4F89-D97D-B24BBFD10955}"/>
                </a:ext>
              </a:extLst>
            </p:cNvPr>
            <p:cNvSpPr/>
            <p:nvPr/>
          </p:nvSpPr>
          <p:spPr>
            <a:xfrm>
              <a:off x="2672059" y="2236052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ABDAB0-A57C-F366-AAE5-8039338CDAF3}"/>
                </a:ext>
              </a:extLst>
            </p:cNvPr>
            <p:cNvSpPr/>
            <p:nvPr/>
          </p:nvSpPr>
          <p:spPr>
            <a:xfrm>
              <a:off x="2409978" y="3782163"/>
              <a:ext cx="52237" cy="78408"/>
            </a:xfrm>
            <a:custGeom>
              <a:avLst/>
              <a:gdLst>
                <a:gd name="connsiteX0" fmla="*/ 26119 w 52237"/>
                <a:gd name="connsiteY0" fmla="*/ 8097 h 78408"/>
                <a:gd name="connsiteX1" fmla="*/ 14224 w 52237"/>
                <a:gd name="connsiteY1" fmla="*/ 15894 h 78408"/>
                <a:gd name="connsiteX2" fmla="*/ 10275 w 52237"/>
                <a:gd name="connsiteY2" fmla="*/ 39235 h 78408"/>
                <a:gd name="connsiteX3" fmla="*/ 14224 w 52237"/>
                <a:gd name="connsiteY3" fmla="*/ 62564 h 78408"/>
                <a:gd name="connsiteX4" fmla="*/ 26119 w 52237"/>
                <a:gd name="connsiteY4" fmla="*/ 70311 h 78408"/>
                <a:gd name="connsiteX5" fmla="*/ 38014 w 52237"/>
                <a:gd name="connsiteY5" fmla="*/ 62564 h 78408"/>
                <a:gd name="connsiteX6" fmla="*/ 42012 w 52237"/>
                <a:gd name="connsiteY6" fmla="*/ 39235 h 78408"/>
                <a:gd name="connsiteX7" fmla="*/ 38014 w 52237"/>
                <a:gd name="connsiteY7" fmla="*/ 15894 h 78408"/>
                <a:gd name="connsiteX8" fmla="*/ 26119 w 52237"/>
                <a:gd name="connsiteY8" fmla="*/ 8097 h 78408"/>
                <a:gd name="connsiteX9" fmla="*/ 26119 w 52237"/>
                <a:gd name="connsiteY9" fmla="*/ 0 h 78408"/>
                <a:gd name="connsiteX10" fmla="*/ 45505 w 52237"/>
                <a:gd name="connsiteY10" fmla="*/ 10071 h 78408"/>
                <a:gd name="connsiteX11" fmla="*/ 52237 w 52237"/>
                <a:gd name="connsiteY11" fmla="*/ 39235 h 78408"/>
                <a:gd name="connsiteX12" fmla="*/ 45505 w 52237"/>
                <a:gd name="connsiteY12" fmla="*/ 68387 h 78408"/>
                <a:gd name="connsiteX13" fmla="*/ 26119 w 52237"/>
                <a:gd name="connsiteY13" fmla="*/ 78408 h 78408"/>
                <a:gd name="connsiteX14" fmla="*/ 6682 w 52237"/>
                <a:gd name="connsiteY14" fmla="*/ 68387 h 78408"/>
                <a:gd name="connsiteX15" fmla="*/ 0 w 52237"/>
                <a:gd name="connsiteY15" fmla="*/ 39235 h 78408"/>
                <a:gd name="connsiteX16" fmla="*/ 6682 w 52237"/>
                <a:gd name="connsiteY16" fmla="*/ 10071 h 78408"/>
                <a:gd name="connsiteX17" fmla="*/ 26119 w 52237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8">
                  <a:moveTo>
                    <a:pt x="26119" y="8097"/>
                  </a:moveTo>
                  <a:cubicBezTo>
                    <a:pt x="20854" y="8097"/>
                    <a:pt x="16889" y="10696"/>
                    <a:pt x="14224" y="15894"/>
                  </a:cubicBezTo>
                  <a:cubicBezTo>
                    <a:pt x="11591" y="21055"/>
                    <a:pt x="10275" y="28839"/>
                    <a:pt x="10275" y="39235"/>
                  </a:cubicBezTo>
                  <a:cubicBezTo>
                    <a:pt x="10275" y="49594"/>
                    <a:pt x="11591" y="57366"/>
                    <a:pt x="14224" y="62564"/>
                  </a:cubicBezTo>
                  <a:cubicBezTo>
                    <a:pt x="16889" y="67725"/>
                    <a:pt x="20854" y="70311"/>
                    <a:pt x="26119" y="70311"/>
                  </a:cubicBezTo>
                  <a:cubicBezTo>
                    <a:pt x="31417" y="70311"/>
                    <a:pt x="35382" y="67725"/>
                    <a:pt x="38014" y="62564"/>
                  </a:cubicBezTo>
                  <a:cubicBezTo>
                    <a:pt x="40680" y="57366"/>
                    <a:pt x="42012" y="49594"/>
                    <a:pt x="42012" y="39235"/>
                  </a:cubicBezTo>
                  <a:cubicBezTo>
                    <a:pt x="42012" y="28839"/>
                    <a:pt x="40680" y="21055"/>
                    <a:pt x="38014" y="15894"/>
                  </a:cubicBezTo>
                  <a:cubicBezTo>
                    <a:pt x="35382" y="10696"/>
                    <a:pt x="31417" y="8097"/>
                    <a:pt x="26119" y="8097"/>
                  </a:cubicBezTo>
                  <a:moveTo>
                    <a:pt x="26119" y="0"/>
                  </a:moveTo>
                  <a:cubicBezTo>
                    <a:pt x="34589" y="0"/>
                    <a:pt x="41051" y="3361"/>
                    <a:pt x="45505" y="10071"/>
                  </a:cubicBezTo>
                  <a:cubicBezTo>
                    <a:pt x="49993" y="16756"/>
                    <a:pt x="52237" y="26478"/>
                    <a:pt x="52237" y="39235"/>
                  </a:cubicBezTo>
                  <a:cubicBezTo>
                    <a:pt x="52237" y="51956"/>
                    <a:pt x="49993" y="61677"/>
                    <a:pt x="45505" y="68387"/>
                  </a:cubicBezTo>
                  <a:cubicBezTo>
                    <a:pt x="41051" y="75072"/>
                    <a:pt x="34589" y="78408"/>
                    <a:pt x="26119" y="78408"/>
                  </a:cubicBezTo>
                  <a:cubicBezTo>
                    <a:pt x="17649" y="78408"/>
                    <a:pt x="11170" y="75072"/>
                    <a:pt x="6682" y="68387"/>
                  </a:cubicBezTo>
                  <a:cubicBezTo>
                    <a:pt x="2227" y="61677"/>
                    <a:pt x="0" y="51956"/>
                    <a:pt x="0" y="39235"/>
                  </a:cubicBezTo>
                  <a:cubicBezTo>
                    <a:pt x="0" y="26478"/>
                    <a:pt x="2227" y="16756"/>
                    <a:pt x="6682" y="10071"/>
                  </a:cubicBezTo>
                  <a:cubicBezTo>
                    <a:pt x="11170" y="3361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D7B37BE-7C76-ADC4-0C79-628313C18E3A}"/>
                </a:ext>
              </a:extLst>
            </p:cNvPr>
            <p:cNvSpPr/>
            <p:nvPr/>
          </p:nvSpPr>
          <p:spPr>
            <a:xfrm>
              <a:off x="2480184" y="3846251"/>
              <a:ext cx="10681" cy="12857"/>
            </a:xfrm>
            <a:custGeom>
              <a:avLst/>
              <a:gdLst>
                <a:gd name="connsiteX0" fmla="*/ 0 w 10681"/>
                <a:gd name="connsiteY0" fmla="*/ 0 h 12857"/>
                <a:gd name="connsiteX1" fmla="*/ 10681 w 10681"/>
                <a:gd name="connsiteY1" fmla="*/ 0 h 12857"/>
                <a:gd name="connsiteX2" fmla="*/ 10681 w 10681"/>
                <a:gd name="connsiteY2" fmla="*/ 12858 h 12857"/>
                <a:gd name="connsiteX3" fmla="*/ 0 w 10681"/>
                <a:gd name="connsiteY3" fmla="*/ 12858 h 12857"/>
                <a:gd name="connsiteX4" fmla="*/ 0 w 10681"/>
                <a:gd name="connsiteY4" fmla="*/ 0 h 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1" h="12857">
                  <a:moveTo>
                    <a:pt x="0" y="0"/>
                  </a:moveTo>
                  <a:lnTo>
                    <a:pt x="10681" y="0"/>
                  </a:lnTo>
                  <a:lnTo>
                    <a:pt x="10681" y="12858"/>
                  </a:lnTo>
                  <a:lnTo>
                    <a:pt x="0" y="12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FA5B6A7-4A36-4C13-C8E0-6861E78BD125}"/>
                </a:ext>
              </a:extLst>
            </p:cNvPr>
            <p:cNvSpPr/>
            <p:nvPr/>
          </p:nvSpPr>
          <p:spPr>
            <a:xfrm>
              <a:off x="2508885" y="3782163"/>
              <a:ext cx="52236" cy="78408"/>
            </a:xfrm>
            <a:custGeom>
              <a:avLst/>
              <a:gdLst>
                <a:gd name="connsiteX0" fmla="*/ 26118 w 52236"/>
                <a:gd name="connsiteY0" fmla="*/ 8097 h 78408"/>
                <a:gd name="connsiteX1" fmla="*/ 14223 w 52236"/>
                <a:gd name="connsiteY1" fmla="*/ 15894 h 78408"/>
                <a:gd name="connsiteX2" fmla="*/ 10275 w 52236"/>
                <a:gd name="connsiteY2" fmla="*/ 39235 h 78408"/>
                <a:gd name="connsiteX3" fmla="*/ 14223 w 52236"/>
                <a:gd name="connsiteY3" fmla="*/ 62564 h 78408"/>
                <a:gd name="connsiteX4" fmla="*/ 26118 w 52236"/>
                <a:gd name="connsiteY4" fmla="*/ 70311 h 78408"/>
                <a:gd name="connsiteX5" fmla="*/ 38013 w 52236"/>
                <a:gd name="connsiteY5" fmla="*/ 62564 h 78408"/>
                <a:gd name="connsiteX6" fmla="*/ 42012 w 52236"/>
                <a:gd name="connsiteY6" fmla="*/ 39235 h 78408"/>
                <a:gd name="connsiteX7" fmla="*/ 38013 w 52236"/>
                <a:gd name="connsiteY7" fmla="*/ 15894 h 78408"/>
                <a:gd name="connsiteX8" fmla="*/ 26118 w 52236"/>
                <a:gd name="connsiteY8" fmla="*/ 8097 h 78408"/>
                <a:gd name="connsiteX9" fmla="*/ 26118 w 52236"/>
                <a:gd name="connsiteY9" fmla="*/ 0 h 78408"/>
                <a:gd name="connsiteX10" fmla="*/ 45504 w 52236"/>
                <a:gd name="connsiteY10" fmla="*/ 10071 h 78408"/>
                <a:gd name="connsiteX11" fmla="*/ 52237 w 52236"/>
                <a:gd name="connsiteY11" fmla="*/ 39235 h 78408"/>
                <a:gd name="connsiteX12" fmla="*/ 45504 w 52236"/>
                <a:gd name="connsiteY12" fmla="*/ 68387 h 78408"/>
                <a:gd name="connsiteX13" fmla="*/ 26118 w 52236"/>
                <a:gd name="connsiteY13" fmla="*/ 78408 h 78408"/>
                <a:gd name="connsiteX14" fmla="*/ 6681 w 52236"/>
                <a:gd name="connsiteY14" fmla="*/ 68387 h 78408"/>
                <a:gd name="connsiteX15" fmla="*/ 0 w 52236"/>
                <a:gd name="connsiteY15" fmla="*/ 39235 h 78408"/>
                <a:gd name="connsiteX16" fmla="*/ 6681 w 52236"/>
                <a:gd name="connsiteY16" fmla="*/ 10071 h 78408"/>
                <a:gd name="connsiteX17" fmla="*/ 26118 w 52236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8">
                  <a:moveTo>
                    <a:pt x="26118" y="8097"/>
                  </a:moveTo>
                  <a:cubicBezTo>
                    <a:pt x="20853" y="8097"/>
                    <a:pt x="16889" y="10696"/>
                    <a:pt x="14223" y="15894"/>
                  </a:cubicBezTo>
                  <a:cubicBezTo>
                    <a:pt x="11591" y="21055"/>
                    <a:pt x="10275" y="28839"/>
                    <a:pt x="10275" y="39235"/>
                  </a:cubicBezTo>
                  <a:cubicBezTo>
                    <a:pt x="10275" y="49594"/>
                    <a:pt x="11591" y="57366"/>
                    <a:pt x="14223" y="62564"/>
                  </a:cubicBezTo>
                  <a:cubicBezTo>
                    <a:pt x="16889" y="67725"/>
                    <a:pt x="20853" y="70311"/>
                    <a:pt x="26118" y="70311"/>
                  </a:cubicBezTo>
                  <a:cubicBezTo>
                    <a:pt x="31416" y="70311"/>
                    <a:pt x="35381" y="67725"/>
                    <a:pt x="38013" y="62564"/>
                  </a:cubicBezTo>
                  <a:cubicBezTo>
                    <a:pt x="40679" y="57366"/>
                    <a:pt x="42012" y="49594"/>
                    <a:pt x="42012" y="39235"/>
                  </a:cubicBezTo>
                  <a:cubicBezTo>
                    <a:pt x="42012" y="28839"/>
                    <a:pt x="40679" y="21055"/>
                    <a:pt x="38013" y="15894"/>
                  </a:cubicBezTo>
                  <a:cubicBezTo>
                    <a:pt x="35381" y="10696"/>
                    <a:pt x="31416" y="8097"/>
                    <a:pt x="26118" y="8097"/>
                  </a:cubicBezTo>
                  <a:moveTo>
                    <a:pt x="26118" y="0"/>
                  </a:moveTo>
                  <a:cubicBezTo>
                    <a:pt x="34588" y="0"/>
                    <a:pt x="41050" y="3361"/>
                    <a:pt x="45504" y="10071"/>
                  </a:cubicBezTo>
                  <a:cubicBezTo>
                    <a:pt x="49993" y="16756"/>
                    <a:pt x="52237" y="26478"/>
                    <a:pt x="52237" y="39235"/>
                  </a:cubicBezTo>
                  <a:cubicBezTo>
                    <a:pt x="52237" y="51956"/>
                    <a:pt x="49993" y="61677"/>
                    <a:pt x="45504" y="68387"/>
                  </a:cubicBezTo>
                  <a:cubicBezTo>
                    <a:pt x="41050" y="75072"/>
                    <a:pt x="34588" y="78408"/>
                    <a:pt x="26118" y="78408"/>
                  </a:cubicBezTo>
                  <a:cubicBezTo>
                    <a:pt x="17648" y="78408"/>
                    <a:pt x="11170" y="75072"/>
                    <a:pt x="6681" y="68387"/>
                  </a:cubicBezTo>
                  <a:cubicBezTo>
                    <a:pt x="2227" y="61677"/>
                    <a:pt x="0" y="51956"/>
                    <a:pt x="0" y="39235"/>
                  </a:cubicBezTo>
                  <a:cubicBezTo>
                    <a:pt x="0" y="26478"/>
                    <a:pt x="2227" y="16756"/>
                    <a:pt x="6681" y="10071"/>
                  </a:cubicBezTo>
                  <a:cubicBezTo>
                    <a:pt x="11170" y="3361"/>
                    <a:pt x="17648" y="0"/>
                    <a:pt x="26118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4E5C463-C0A3-730F-0336-2F62922E2DAF}"/>
                </a:ext>
              </a:extLst>
            </p:cNvPr>
            <p:cNvSpPr/>
            <p:nvPr/>
          </p:nvSpPr>
          <p:spPr>
            <a:xfrm>
              <a:off x="2574839" y="3782163"/>
              <a:ext cx="52236" cy="78408"/>
            </a:xfrm>
            <a:custGeom>
              <a:avLst/>
              <a:gdLst>
                <a:gd name="connsiteX0" fmla="*/ 26119 w 52236"/>
                <a:gd name="connsiteY0" fmla="*/ 8097 h 78408"/>
                <a:gd name="connsiteX1" fmla="*/ 14223 w 52236"/>
                <a:gd name="connsiteY1" fmla="*/ 15894 h 78408"/>
                <a:gd name="connsiteX2" fmla="*/ 10275 w 52236"/>
                <a:gd name="connsiteY2" fmla="*/ 39235 h 78408"/>
                <a:gd name="connsiteX3" fmla="*/ 14223 w 52236"/>
                <a:gd name="connsiteY3" fmla="*/ 62564 h 78408"/>
                <a:gd name="connsiteX4" fmla="*/ 26119 w 52236"/>
                <a:gd name="connsiteY4" fmla="*/ 70311 h 78408"/>
                <a:gd name="connsiteX5" fmla="*/ 38013 w 52236"/>
                <a:gd name="connsiteY5" fmla="*/ 62564 h 78408"/>
                <a:gd name="connsiteX6" fmla="*/ 42013 w 52236"/>
                <a:gd name="connsiteY6" fmla="*/ 39235 h 78408"/>
                <a:gd name="connsiteX7" fmla="*/ 38013 w 52236"/>
                <a:gd name="connsiteY7" fmla="*/ 15894 h 78408"/>
                <a:gd name="connsiteX8" fmla="*/ 26119 w 52236"/>
                <a:gd name="connsiteY8" fmla="*/ 8097 h 78408"/>
                <a:gd name="connsiteX9" fmla="*/ 26119 w 52236"/>
                <a:gd name="connsiteY9" fmla="*/ 0 h 78408"/>
                <a:gd name="connsiteX10" fmla="*/ 45506 w 52236"/>
                <a:gd name="connsiteY10" fmla="*/ 10071 h 78408"/>
                <a:gd name="connsiteX11" fmla="*/ 52237 w 52236"/>
                <a:gd name="connsiteY11" fmla="*/ 39235 h 78408"/>
                <a:gd name="connsiteX12" fmla="*/ 45506 w 52236"/>
                <a:gd name="connsiteY12" fmla="*/ 68387 h 78408"/>
                <a:gd name="connsiteX13" fmla="*/ 26119 w 52236"/>
                <a:gd name="connsiteY13" fmla="*/ 78408 h 78408"/>
                <a:gd name="connsiteX14" fmla="*/ 6681 w 52236"/>
                <a:gd name="connsiteY14" fmla="*/ 68387 h 78408"/>
                <a:gd name="connsiteX15" fmla="*/ 0 w 52236"/>
                <a:gd name="connsiteY15" fmla="*/ 39235 h 78408"/>
                <a:gd name="connsiteX16" fmla="*/ 6681 w 52236"/>
                <a:gd name="connsiteY16" fmla="*/ 10071 h 78408"/>
                <a:gd name="connsiteX17" fmla="*/ 26119 w 52236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8">
                  <a:moveTo>
                    <a:pt x="26119" y="8097"/>
                  </a:moveTo>
                  <a:cubicBezTo>
                    <a:pt x="20855" y="8097"/>
                    <a:pt x="16889" y="10696"/>
                    <a:pt x="14223" y="15894"/>
                  </a:cubicBezTo>
                  <a:cubicBezTo>
                    <a:pt x="11591" y="21055"/>
                    <a:pt x="10275" y="28839"/>
                    <a:pt x="10275" y="39235"/>
                  </a:cubicBezTo>
                  <a:cubicBezTo>
                    <a:pt x="10275" y="49594"/>
                    <a:pt x="11591" y="57366"/>
                    <a:pt x="14223" y="62564"/>
                  </a:cubicBezTo>
                  <a:cubicBezTo>
                    <a:pt x="16889" y="67725"/>
                    <a:pt x="20855" y="70311"/>
                    <a:pt x="26119" y="70311"/>
                  </a:cubicBezTo>
                  <a:cubicBezTo>
                    <a:pt x="31417" y="70311"/>
                    <a:pt x="35382" y="67725"/>
                    <a:pt x="38013" y="62564"/>
                  </a:cubicBezTo>
                  <a:cubicBezTo>
                    <a:pt x="40680" y="57366"/>
                    <a:pt x="42013" y="49594"/>
                    <a:pt x="42013" y="39235"/>
                  </a:cubicBezTo>
                  <a:cubicBezTo>
                    <a:pt x="42013" y="28839"/>
                    <a:pt x="40680" y="21055"/>
                    <a:pt x="38013" y="15894"/>
                  </a:cubicBezTo>
                  <a:cubicBezTo>
                    <a:pt x="35382" y="10696"/>
                    <a:pt x="31417" y="8097"/>
                    <a:pt x="26119" y="8097"/>
                  </a:cubicBezTo>
                  <a:moveTo>
                    <a:pt x="26119" y="0"/>
                  </a:moveTo>
                  <a:cubicBezTo>
                    <a:pt x="34590" y="0"/>
                    <a:pt x="41051" y="3361"/>
                    <a:pt x="45506" y="10071"/>
                  </a:cubicBezTo>
                  <a:cubicBezTo>
                    <a:pt x="49993" y="16756"/>
                    <a:pt x="52237" y="26478"/>
                    <a:pt x="52237" y="39235"/>
                  </a:cubicBezTo>
                  <a:cubicBezTo>
                    <a:pt x="52237" y="51956"/>
                    <a:pt x="49993" y="61677"/>
                    <a:pt x="45506" y="68387"/>
                  </a:cubicBezTo>
                  <a:cubicBezTo>
                    <a:pt x="41051" y="75072"/>
                    <a:pt x="34590" y="78408"/>
                    <a:pt x="26119" y="78408"/>
                  </a:cubicBezTo>
                  <a:cubicBezTo>
                    <a:pt x="17648" y="78408"/>
                    <a:pt x="11170" y="75072"/>
                    <a:pt x="6681" y="68387"/>
                  </a:cubicBezTo>
                  <a:cubicBezTo>
                    <a:pt x="2227" y="61677"/>
                    <a:pt x="0" y="51956"/>
                    <a:pt x="0" y="39235"/>
                  </a:cubicBezTo>
                  <a:cubicBezTo>
                    <a:pt x="0" y="26478"/>
                    <a:pt x="2227" y="16756"/>
                    <a:pt x="6681" y="10071"/>
                  </a:cubicBezTo>
                  <a:cubicBezTo>
                    <a:pt x="11170" y="3361"/>
                    <a:pt x="17648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F28BE81-2633-4AAA-B84A-7AE9060E2931}"/>
                </a:ext>
              </a:extLst>
            </p:cNvPr>
            <p:cNvSpPr/>
            <p:nvPr/>
          </p:nvSpPr>
          <p:spPr>
            <a:xfrm>
              <a:off x="2412154" y="3385848"/>
              <a:ext cx="52237" cy="78408"/>
            </a:xfrm>
            <a:custGeom>
              <a:avLst/>
              <a:gdLst>
                <a:gd name="connsiteX0" fmla="*/ 26119 w 52237"/>
                <a:gd name="connsiteY0" fmla="*/ 8097 h 78408"/>
                <a:gd name="connsiteX1" fmla="*/ 14224 w 52237"/>
                <a:gd name="connsiteY1" fmla="*/ 15894 h 78408"/>
                <a:gd name="connsiteX2" fmla="*/ 10275 w 52237"/>
                <a:gd name="connsiteY2" fmla="*/ 39223 h 78408"/>
                <a:gd name="connsiteX3" fmla="*/ 14224 w 52237"/>
                <a:gd name="connsiteY3" fmla="*/ 62564 h 78408"/>
                <a:gd name="connsiteX4" fmla="*/ 26119 w 52237"/>
                <a:gd name="connsiteY4" fmla="*/ 70311 h 78408"/>
                <a:gd name="connsiteX5" fmla="*/ 38014 w 52237"/>
                <a:gd name="connsiteY5" fmla="*/ 62564 h 78408"/>
                <a:gd name="connsiteX6" fmla="*/ 42012 w 52237"/>
                <a:gd name="connsiteY6" fmla="*/ 39223 h 78408"/>
                <a:gd name="connsiteX7" fmla="*/ 38014 w 52237"/>
                <a:gd name="connsiteY7" fmla="*/ 15894 h 78408"/>
                <a:gd name="connsiteX8" fmla="*/ 26119 w 52237"/>
                <a:gd name="connsiteY8" fmla="*/ 8097 h 78408"/>
                <a:gd name="connsiteX9" fmla="*/ 26119 w 52237"/>
                <a:gd name="connsiteY9" fmla="*/ 0 h 78408"/>
                <a:gd name="connsiteX10" fmla="*/ 45505 w 52237"/>
                <a:gd name="connsiteY10" fmla="*/ 10071 h 78408"/>
                <a:gd name="connsiteX11" fmla="*/ 52237 w 52237"/>
                <a:gd name="connsiteY11" fmla="*/ 39223 h 78408"/>
                <a:gd name="connsiteX12" fmla="*/ 45505 w 52237"/>
                <a:gd name="connsiteY12" fmla="*/ 68387 h 78408"/>
                <a:gd name="connsiteX13" fmla="*/ 26119 w 52237"/>
                <a:gd name="connsiteY13" fmla="*/ 78408 h 78408"/>
                <a:gd name="connsiteX14" fmla="*/ 6682 w 52237"/>
                <a:gd name="connsiteY14" fmla="*/ 68387 h 78408"/>
                <a:gd name="connsiteX15" fmla="*/ 0 w 52237"/>
                <a:gd name="connsiteY15" fmla="*/ 39223 h 78408"/>
                <a:gd name="connsiteX16" fmla="*/ 6682 w 52237"/>
                <a:gd name="connsiteY16" fmla="*/ 10071 h 78408"/>
                <a:gd name="connsiteX17" fmla="*/ 26119 w 52237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8">
                  <a:moveTo>
                    <a:pt x="26119" y="8097"/>
                  </a:moveTo>
                  <a:cubicBezTo>
                    <a:pt x="20854" y="8097"/>
                    <a:pt x="16889" y="10696"/>
                    <a:pt x="14224" y="15894"/>
                  </a:cubicBezTo>
                  <a:cubicBezTo>
                    <a:pt x="11591" y="21055"/>
                    <a:pt x="10275" y="28839"/>
                    <a:pt x="10275" y="39223"/>
                  </a:cubicBezTo>
                  <a:cubicBezTo>
                    <a:pt x="10275" y="49581"/>
                    <a:pt x="11591" y="57366"/>
                    <a:pt x="14224" y="62564"/>
                  </a:cubicBezTo>
                  <a:cubicBezTo>
                    <a:pt x="16889" y="67725"/>
                    <a:pt x="20854" y="70311"/>
                    <a:pt x="26119" y="70311"/>
                  </a:cubicBezTo>
                  <a:cubicBezTo>
                    <a:pt x="31417" y="70311"/>
                    <a:pt x="35382" y="67725"/>
                    <a:pt x="38014" y="62564"/>
                  </a:cubicBezTo>
                  <a:cubicBezTo>
                    <a:pt x="40680" y="57366"/>
                    <a:pt x="42012" y="49581"/>
                    <a:pt x="42012" y="39223"/>
                  </a:cubicBezTo>
                  <a:cubicBezTo>
                    <a:pt x="42012" y="28839"/>
                    <a:pt x="40680" y="21055"/>
                    <a:pt x="38014" y="15894"/>
                  </a:cubicBezTo>
                  <a:cubicBezTo>
                    <a:pt x="35382" y="10696"/>
                    <a:pt x="31417" y="8097"/>
                    <a:pt x="26119" y="8097"/>
                  </a:cubicBezTo>
                  <a:moveTo>
                    <a:pt x="26119" y="0"/>
                  </a:moveTo>
                  <a:cubicBezTo>
                    <a:pt x="34589" y="0"/>
                    <a:pt x="41051" y="3358"/>
                    <a:pt x="45505" y="10071"/>
                  </a:cubicBezTo>
                  <a:cubicBezTo>
                    <a:pt x="49993" y="16756"/>
                    <a:pt x="52237" y="26465"/>
                    <a:pt x="52237" y="39223"/>
                  </a:cubicBezTo>
                  <a:cubicBezTo>
                    <a:pt x="52237" y="51956"/>
                    <a:pt x="49993" y="61677"/>
                    <a:pt x="45505" y="68387"/>
                  </a:cubicBezTo>
                  <a:cubicBezTo>
                    <a:pt x="41051" y="75072"/>
                    <a:pt x="34589" y="78408"/>
                    <a:pt x="26119" y="78408"/>
                  </a:cubicBezTo>
                  <a:cubicBezTo>
                    <a:pt x="17649" y="78408"/>
                    <a:pt x="11170" y="75072"/>
                    <a:pt x="6682" y="68387"/>
                  </a:cubicBezTo>
                  <a:cubicBezTo>
                    <a:pt x="2227" y="61677"/>
                    <a:pt x="0" y="51956"/>
                    <a:pt x="0" y="39223"/>
                  </a:cubicBezTo>
                  <a:cubicBezTo>
                    <a:pt x="0" y="26465"/>
                    <a:pt x="2227" y="16756"/>
                    <a:pt x="6682" y="10071"/>
                  </a:cubicBezTo>
                  <a:cubicBezTo>
                    <a:pt x="11170" y="3358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8F5703B-42EB-1C4E-2BD9-79C0E49A2434}"/>
                </a:ext>
              </a:extLst>
            </p:cNvPr>
            <p:cNvSpPr/>
            <p:nvPr/>
          </p:nvSpPr>
          <p:spPr>
            <a:xfrm>
              <a:off x="2482361" y="3449924"/>
              <a:ext cx="10679" cy="12857"/>
            </a:xfrm>
            <a:custGeom>
              <a:avLst/>
              <a:gdLst>
                <a:gd name="connsiteX0" fmla="*/ 0 w 10679"/>
                <a:gd name="connsiteY0" fmla="*/ 0 h 12857"/>
                <a:gd name="connsiteX1" fmla="*/ 10680 w 10679"/>
                <a:gd name="connsiteY1" fmla="*/ 0 h 12857"/>
                <a:gd name="connsiteX2" fmla="*/ 10680 w 10679"/>
                <a:gd name="connsiteY2" fmla="*/ 12858 h 12857"/>
                <a:gd name="connsiteX3" fmla="*/ 0 w 10679"/>
                <a:gd name="connsiteY3" fmla="*/ 12858 h 12857"/>
                <a:gd name="connsiteX4" fmla="*/ 0 w 10679"/>
                <a:gd name="connsiteY4" fmla="*/ 0 h 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9" h="12857">
                  <a:moveTo>
                    <a:pt x="0" y="0"/>
                  </a:moveTo>
                  <a:lnTo>
                    <a:pt x="10680" y="0"/>
                  </a:lnTo>
                  <a:lnTo>
                    <a:pt x="10680" y="12858"/>
                  </a:lnTo>
                  <a:lnTo>
                    <a:pt x="0" y="12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381A8BF-2AE6-A645-E05F-102D7F34031B}"/>
                </a:ext>
              </a:extLst>
            </p:cNvPr>
            <p:cNvSpPr/>
            <p:nvPr/>
          </p:nvSpPr>
          <p:spPr>
            <a:xfrm>
              <a:off x="2511820" y="3385848"/>
              <a:ext cx="47985" cy="76933"/>
            </a:xfrm>
            <a:custGeom>
              <a:avLst/>
              <a:gdLst>
                <a:gd name="connsiteX0" fmla="*/ 12300 w 47985"/>
                <a:gd name="connsiteY0" fmla="*/ 68337 h 76933"/>
                <a:gd name="connsiteX1" fmla="*/ 47986 w 47985"/>
                <a:gd name="connsiteY1" fmla="*/ 68337 h 76933"/>
                <a:gd name="connsiteX2" fmla="*/ 47986 w 47985"/>
                <a:gd name="connsiteY2" fmla="*/ 76934 h 76933"/>
                <a:gd name="connsiteX3" fmla="*/ 0 w 47985"/>
                <a:gd name="connsiteY3" fmla="*/ 76934 h 76933"/>
                <a:gd name="connsiteX4" fmla="*/ 0 w 47985"/>
                <a:gd name="connsiteY4" fmla="*/ 68337 h 76933"/>
                <a:gd name="connsiteX5" fmla="*/ 15844 w 47985"/>
                <a:gd name="connsiteY5" fmla="*/ 52181 h 76933"/>
                <a:gd name="connsiteX6" fmla="*/ 28498 w 47985"/>
                <a:gd name="connsiteY6" fmla="*/ 39073 h 76933"/>
                <a:gd name="connsiteX7" fmla="*/ 35332 w 47985"/>
                <a:gd name="connsiteY7" fmla="*/ 29764 h 76933"/>
                <a:gd name="connsiteX8" fmla="*/ 37305 w 47985"/>
                <a:gd name="connsiteY8" fmla="*/ 22217 h 76933"/>
                <a:gd name="connsiteX9" fmla="*/ 33054 w 47985"/>
                <a:gd name="connsiteY9" fmla="*/ 12395 h 76933"/>
                <a:gd name="connsiteX10" fmla="*/ 22069 w 47985"/>
                <a:gd name="connsiteY10" fmla="*/ 8609 h 76933"/>
                <a:gd name="connsiteX11" fmla="*/ 11896 w 47985"/>
                <a:gd name="connsiteY11" fmla="*/ 10271 h 76933"/>
                <a:gd name="connsiteX12" fmla="*/ 506 w 47985"/>
                <a:gd name="connsiteY12" fmla="*/ 15332 h 76933"/>
                <a:gd name="connsiteX13" fmla="*/ 506 w 47985"/>
                <a:gd name="connsiteY13" fmla="*/ 5011 h 76933"/>
                <a:gd name="connsiteX14" fmla="*/ 12047 w 47985"/>
                <a:gd name="connsiteY14" fmla="*/ 1266 h 76933"/>
                <a:gd name="connsiteX15" fmla="*/ 21867 w 47985"/>
                <a:gd name="connsiteY15" fmla="*/ 0 h 76933"/>
                <a:gd name="connsiteX16" fmla="*/ 40596 w 47985"/>
                <a:gd name="connsiteY16" fmla="*/ 5873 h 76933"/>
                <a:gd name="connsiteX17" fmla="*/ 47581 w 47985"/>
                <a:gd name="connsiteY17" fmla="*/ 21567 h 76933"/>
                <a:gd name="connsiteX18" fmla="*/ 45809 w 47985"/>
                <a:gd name="connsiteY18" fmla="*/ 30426 h 76933"/>
                <a:gd name="connsiteX19" fmla="*/ 39482 w 47985"/>
                <a:gd name="connsiteY19" fmla="*/ 40235 h 76933"/>
                <a:gd name="connsiteX20" fmla="*/ 31433 w 47985"/>
                <a:gd name="connsiteY20" fmla="*/ 48744 h 76933"/>
                <a:gd name="connsiteX21" fmla="*/ 12300 w 47985"/>
                <a:gd name="connsiteY21" fmla="*/ 68337 h 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85" h="76933">
                  <a:moveTo>
                    <a:pt x="12300" y="68337"/>
                  </a:moveTo>
                  <a:lnTo>
                    <a:pt x="47986" y="68337"/>
                  </a:lnTo>
                  <a:lnTo>
                    <a:pt x="47986" y="76934"/>
                  </a:lnTo>
                  <a:lnTo>
                    <a:pt x="0" y="76934"/>
                  </a:lnTo>
                  <a:lnTo>
                    <a:pt x="0" y="68337"/>
                  </a:lnTo>
                  <a:cubicBezTo>
                    <a:pt x="3881" y="64326"/>
                    <a:pt x="9163" y="58940"/>
                    <a:pt x="15844" y="52181"/>
                  </a:cubicBezTo>
                  <a:cubicBezTo>
                    <a:pt x="22559" y="45396"/>
                    <a:pt x="26777" y="41035"/>
                    <a:pt x="28498" y="39073"/>
                  </a:cubicBezTo>
                  <a:cubicBezTo>
                    <a:pt x="31771" y="35399"/>
                    <a:pt x="34049" y="32300"/>
                    <a:pt x="35332" y="29764"/>
                  </a:cubicBezTo>
                  <a:cubicBezTo>
                    <a:pt x="36648" y="27202"/>
                    <a:pt x="37305" y="24678"/>
                    <a:pt x="37305" y="22217"/>
                  </a:cubicBezTo>
                  <a:cubicBezTo>
                    <a:pt x="37305" y="18206"/>
                    <a:pt x="35888" y="14932"/>
                    <a:pt x="33054" y="12395"/>
                  </a:cubicBezTo>
                  <a:cubicBezTo>
                    <a:pt x="30252" y="9871"/>
                    <a:pt x="26591" y="8609"/>
                    <a:pt x="22069" y="8609"/>
                  </a:cubicBezTo>
                  <a:cubicBezTo>
                    <a:pt x="18864" y="8609"/>
                    <a:pt x="15473" y="9159"/>
                    <a:pt x="11896" y="10271"/>
                  </a:cubicBezTo>
                  <a:cubicBezTo>
                    <a:pt x="8352" y="11383"/>
                    <a:pt x="4556" y="13070"/>
                    <a:pt x="506" y="15332"/>
                  </a:cubicBezTo>
                  <a:lnTo>
                    <a:pt x="506" y="5011"/>
                  </a:lnTo>
                  <a:cubicBezTo>
                    <a:pt x="4623" y="3358"/>
                    <a:pt x="8471" y="2109"/>
                    <a:pt x="12047" y="1266"/>
                  </a:cubicBezTo>
                  <a:cubicBezTo>
                    <a:pt x="15624" y="422"/>
                    <a:pt x="18897" y="0"/>
                    <a:pt x="21867" y="0"/>
                  </a:cubicBezTo>
                  <a:cubicBezTo>
                    <a:pt x="29695" y="0"/>
                    <a:pt x="35939" y="1958"/>
                    <a:pt x="40596" y="5873"/>
                  </a:cubicBezTo>
                  <a:cubicBezTo>
                    <a:pt x="45253" y="9784"/>
                    <a:pt x="47581" y="15019"/>
                    <a:pt x="47581" y="21567"/>
                  </a:cubicBezTo>
                  <a:cubicBezTo>
                    <a:pt x="47581" y="24666"/>
                    <a:pt x="46990" y="27615"/>
                    <a:pt x="45809" y="30426"/>
                  </a:cubicBezTo>
                  <a:cubicBezTo>
                    <a:pt x="44662" y="33188"/>
                    <a:pt x="42553" y="36461"/>
                    <a:pt x="39482" y="40235"/>
                  </a:cubicBezTo>
                  <a:cubicBezTo>
                    <a:pt x="38638" y="41222"/>
                    <a:pt x="35955" y="44059"/>
                    <a:pt x="31433" y="48744"/>
                  </a:cubicBezTo>
                  <a:cubicBezTo>
                    <a:pt x="26911" y="53405"/>
                    <a:pt x="20534" y="59928"/>
                    <a:pt x="12300" y="68337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13C74A-C212-5B65-A7A3-4ED9F4664718}"/>
                </a:ext>
              </a:extLst>
            </p:cNvPr>
            <p:cNvSpPr/>
            <p:nvPr/>
          </p:nvSpPr>
          <p:spPr>
            <a:xfrm>
              <a:off x="2578180" y="3387215"/>
              <a:ext cx="48895" cy="77041"/>
            </a:xfrm>
            <a:custGeom>
              <a:avLst/>
              <a:gdLst>
                <a:gd name="connsiteX0" fmla="*/ 3189 w 48895"/>
                <a:gd name="connsiteY0" fmla="*/ 0 h 77041"/>
                <a:gd name="connsiteX1" fmla="*/ 43328 w 48895"/>
                <a:gd name="connsiteY1" fmla="*/ 0 h 77041"/>
                <a:gd name="connsiteX2" fmla="*/ 43328 w 48895"/>
                <a:gd name="connsiteY2" fmla="*/ 8604 h 77041"/>
                <a:gd name="connsiteX3" fmla="*/ 12553 w 48895"/>
                <a:gd name="connsiteY3" fmla="*/ 8604 h 77041"/>
                <a:gd name="connsiteX4" fmla="*/ 12553 w 48895"/>
                <a:gd name="connsiteY4" fmla="*/ 27135 h 77041"/>
                <a:gd name="connsiteX5" fmla="*/ 17007 w 48895"/>
                <a:gd name="connsiteY5" fmla="*/ 26023 h 77041"/>
                <a:gd name="connsiteX6" fmla="*/ 21462 w 48895"/>
                <a:gd name="connsiteY6" fmla="*/ 25610 h 77041"/>
                <a:gd name="connsiteX7" fmla="*/ 41506 w 48895"/>
                <a:gd name="connsiteY7" fmla="*/ 32545 h 77041"/>
                <a:gd name="connsiteX8" fmla="*/ 48895 w 48895"/>
                <a:gd name="connsiteY8" fmla="*/ 51326 h 77041"/>
                <a:gd name="connsiteX9" fmla="*/ 41303 w 48895"/>
                <a:gd name="connsiteY9" fmla="*/ 70306 h 77041"/>
                <a:gd name="connsiteX10" fmla="*/ 19893 w 48895"/>
                <a:gd name="connsiteY10" fmla="*/ 77041 h 77041"/>
                <a:gd name="connsiteX11" fmla="*/ 10174 w 48895"/>
                <a:gd name="connsiteY11" fmla="*/ 76229 h 77041"/>
                <a:gd name="connsiteX12" fmla="*/ 0 w 48895"/>
                <a:gd name="connsiteY12" fmla="*/ 73805 h 77041"/>
                <a:gd name="connsiteX13" fmla="*/ 0 w 48895"/>
                <a:gd name="connsiteY13" fmla="*/ 63521 h 77041"/>
                <a:gd name="connsiteX14" fmla="*/ 9414 w 48895"/>
                <a:gd name="connsiteY14" fmla="*/ 67220 h 77041"/>
                <a:gd name="connsiteX15" fmla="*/ 19690 w 48895"/>
                <a:gd name="connsiteY15" fmla="*/ 68432 h 77041"/>
                <a:gd name="connsiteX16" fmla="*/ 33559 w 48895"/>
                <a:gd name="connsiteY16" fmla="*/ 63834 h 77041"/>
                <a:gd name="connsiteX17" fmla="*/ 38672 w 48895"/>
                <a:gd name="connsiteY17" fmla="*/ 51326 h 77041"/>
                <a:gd name="connsiteX18" fmla="*/ 33559 w 48895"/>
                <a:gd name="connsiteY18" fmla="*/ 38818 h 77041"/>
                <a:gd name="connsiteX19" fmla="*/ 19690 w 48895"/>
                <a:gd name="connsiteY19" fmla="*/ 34220 h 77041"/>
                <a:gd name="connsiteX20" fmla="*/ 11489 w 48895"/>
                <a:gd name="connsiteY20" fmla="*/ 35132 h 77041"/>
                <a:gd name="connsiteX21" fmla="*/ 3189 w 48895"/>
                <a:gd name="connsiteY21" fmla="*/ 37968 h 77041"/>
                <a:gd name="connsiteX22" fmla="*/ 3189 w 48895"/>
                <a:gd name="connsiteY22" fmla="*/ 0 h 7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895" h="77041">
                  <a:moveTo>
                    <a:pt x="3189" y="0"/>
                  </a:moveTo>
                  <a:lnTo>
                    <a:pt x="43328" y="0"/>
                  </a:lnTo>
                  <a:lnTo>
                    <a:pt x="43328" y="8604"/>
                  </a:lnTo>
                  <a:lnTo>
                    <a:pt x="12553" y="8604"/>
                  </a:lnTo>
                  <a:lnTo>
                    <a:pt x="12553" y="27135"/>
                  </a:lnTo>
                  <a:cubicBezTo>
                    <a:pt x="14037" y="26623"/>
                    <a:pt x="15522" y="26260"/>
                    <a:pt x="17007" y="26023"/>
                  </a:cubicBezTo>
                  <a:cubicBezTo>
                    <a:pt x="18492" y="25748"/>
                    <a:pt x="19976" y="25610"/>
                    <a:pt x="21462" y="25610"/>
                  </a:cubicBezTo>
                  <a:cubicBezTo>
                    <a:pt x="29898" y="25610"/>
                    <a:pt x="36579" y="27922"/>
                    <a:pt x="41506" y="32545"/>
                  </a:cubicBezTo>
                  <a:cubicBezTo>
                    <a:pt x="46433" y="37169"/>
                    <a:pt x="48895" y="43429"/>
                    <a:pt x="48895" y="51326"/>
                  </a:cubicBezTo>
                  <a:cubicBezTo>
                    <a:pt x="48895" y="59460"/>
                    <a:pt x="46365" y="65783"/>
                    <a:pt x="41303" y="70306"/>
                  </a:cubicBezTo>
                  <a:cubicBezTo>
                    <a:pt x="36241" y="74792"/>
                    <a:pt x="29105" y="77041"/>
                    <a:pt x="19893" y="77041"/>
                  </a:cubicBezTo>
                  <a:cubicBezTo>
                    <a:pt x="16720" y="77041"/>
                    <a:pt x="13481" y="76766"/>
                    <a:pt x="10174" y="76229"/>
                  </a:cubicBezTo>
                  <a:cubicBezTo>
                    <a:pt x="6901" y="75692"/>
                    <a:pt x="3510" y="74880"/>
                    <a:pt x="0" y="73805"/>
                  </a:cubicBezTo>
                  <a:lnTo>
                    <a:pt x="0" y="63521"/>
                  </a:lnTo>
                  <a:cubicBezTo>
                    <a:pt x="3036" y="65183"/>
                    <a:pt x="6174" y="66408"/>
                    <a:pt x="9414" y="67220"/>
                  </a:cubicBezTo>
                  <a:cubicBezTo>
                    <a:pt x="12654" y="68032"/>
                    <a:pt x="16079" y="68432"/>
                    <a:pt x="19690" y="68432"/>
                  </a:cubicBezTo>
                  <a:cubicBezTo>
                    <a:pt x="25528" y="68432"/>
                    <a:pt x="30151" y="66895"/>
                    <a:pt x="33559" y="63834"/>
                  </a:cubicBezTo>
                  <a:cubicBezTo>
                    <a:pt x="36967" y="60760"/>
                    <a:pt x="38672" y="56586"/>
                    <a:pt x="38672" y="51326"/>
                  </a:cubicBezTo>
                  <a:cubicBezTo>
                    <a:pt x="38672" y="46065"/>
                    <a:pt x="36967" y="41892"/>
                    <a:pt x="33559" y="38818"/>
                  </a:cubicBezTo>
                  <a:cubicBezTo>
                    <a:pt x="30151" y="35757"/>
                    <a:pt x="25528" y="34220"/>
                    <a:pt x="19690" y="34220"/>
                  </a:cubicBezTo>
                  <a:cubicBezTo>
                    <a:pt x="16956" y="34220"/>
                    <a:pt x="14222" y="34520"/>
                    <a:pt x="11489" y="35132"/>
                  </a:cubicBezTo>
                  <a:cubicBezTo>
                    <a:pt x="8790" y="35744"/>
                    <a:pt x="6024" y="36681"/>
                    <a:pt x="3189" y="37968"/>
                  </a:cubicBezTo>
                  <a:lnTo>
                    <a:pt x="3189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64FC8B3-B543-5235-F1B9-061B054B458A}"/>
                </a:ext>
              </a:extLst>
            </p:cNvPr>
            <p:cNvSpPr/>
            <p:nvPr/>
          </p:nvSpPr>
          <p:spPr>
            <a:xfrm>
              <a:off x="2409978" y="2989531"/>
              <a:ext cx="52237" cy="78406"/>
            </a:xfrm>
            <a:custGeom>
              <a:avLst/>
              <a:gdLst>
                <a:gd name="connsiteX0" fmla="*/ 26119 w 52237"/>
                <a:gd name="connsiteY0" fmla="*/ 8099 h 78406"/>
                <a:gd name="connsiteX1" fmla="*/ 14224 w 52237"/>
                <a:gd name="connsiteY1" fmla="*/ 15894 h 78406"/>
                <a:gd name="connsiteX2" fmla="*/ 10275 w 52237"/>
                <a:gd name="connsiteY2" fmla="*/ 39229 h 78406"/>
                <a:gd name="connsiteX3" fmla="*/ 14224 w 52237"/>
                <a:gd name="connsiteY3" fmla="*/ 62563 h 78406"/>
                <a:gd name="connsiteX4" fmla="*/ 26119 w 52237"/>
                <a:gd name="connsiteY4" fmla="*/ 70308 h 78406"/>
                <a:gd name="connsiteX5" fmla="*/ 38014 w 52237"/>
                <a:gd name="connsiteY5" fmla="*/ 62563 h 78406"/>
                <a:gd name="connsiteX6" fmla="*/ 42012 w 52237"/>
                <a:gd name="connsiteY6" fmla="*/ 39229 h 78406"/>
                <a:gd name="connsiteX7" fmla="*/ 38014 w 52237"/>
                <a:gd name="connsiteY7" fmla="*/ 15894 h 78406"/>
                <a:gd name="connsiteX8" fmla="*/ 26119 w 52237"/>
                <a:gd name="connsiteY8" fmla="*/ 8099 h 78406"/>
                <a:gd name="connsiteX9" fmla="*/ 26119 w 52237"/>
                <a:gd name="connsiteY9" fmla="*/ 0 h 78406"/>
                <a:gd name="connsiteX10" fmla="*/ 45505 w 52237"/>
                <a:gd name="connsiteY10" fmla="*/ 10074 h 78406"/>
                <a:gd name="connsiteX11" fmla="*/ 52237 w 52237"/>
                <a:gd name="connsiteY11" fmla="*/ 39229 h 78406"/>
                <a:gd name="connsiteX12" fmla="*/ 45505 w 52237"/>
                <a:gd name="connsiteY12" fmla="*/ 68384 h 78406"/>
                <a:gd name="connsiteX13" fmla="*/ 26119 w 52237"/>
                <a:gd name="connsiteY13" fmla="*/ 78407 h 78406"/>
                <a:gd name="connsiteX14" fmla="*/ 6682 w 52237"/>
                <a:gd name="connsiteY14" fmla="*/ 68384 h 78406"/>
                <a:gd name="connsiteX15" fmla="*/ 0 w 52237"/>
                <a:gd name="connsiteY15" fmla="*/ 39229 h 78406"/>
                <a:gd name="connsiteX16" fmla="*/ 6682 w 52237"/>
                <a:gd name="connsiteY16" fmla="*/ 10074 h 78406"/>
                <a:gd name="connsiteX17" fmla="*/ 26119 w 52237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6">
                  <a:moveTo>
                    <a:pt x="26119" y="8099"/>
                  </a:moveTo>
                  <a:cubicBezTo>
                    <a:pt x="20854" y="8099"/>
                    <a:pt x="16889" y="10697"/>
                    <a:pt x="14224" y="15894"/>
                  </a:cubicBezTo>
                  <a:cubicBezTo>
                    <a:pt x="11591" y="21057"/>
                    <a:pt x="10275" y="28836"/>
                    <a:pt x="10275" y="39229"/>
                  </a:cubicBezTo>
                  <a:cubicBezTo>
                    <a:pt x="10275" y="49589"/>
                    <a:pt x="11591" y="57366"/>
                    <a:pt x="14224" y="62563"/>
                  </a:cubicBezTo>
                  <a:cubicBezTo>
                    <a:pt x="16889" y="67726"/>
                    <a:pt x="20854" y="70308"/>
                    <a:pt x="26119" y="70308"/>
                  </a:cubicBezTo>
                  <a:cubicBezTo>
                    <a:pt x="31417" y="70308"/>
                    <a:pt x="35382" y="67726"/>
                    <a:pt x="38014" y="62563"/>
                  </a:cubicBezTo>
                  <a:cubicBezTo>
                    <a:pt x="40680" y="57366"/>
                    <a:pt x="42012" y="49589"/>
                    <a:pt x="42012" y="39229"/>
                  </a:cubicBezTo>
                  <a:cubicBezTo>
                    <a:pt x="42012" y="28836"/>
                    <a:pt x="40680" y="21057"/>
                    <a:pt x="38014" y="15894"/>
                  </a:cubicBezTo>
                  <a:cubicBezTo>
                    <a:pt x="35382" y="10697"/>
                    <a:pt x="31417" y="8099"/>
                    <a:pt x="26119" y="8099"/>
                  </a:cubicBezTo>
                  <a:moveTo>
                    <a:pt x="26119" y="0"/>
                  </a:moveTo>
                  <a:cubicBezTo>
                    <a:pt x="34589" y="0"/>
                    <a:pt x="41051" y="3358"/>
                    <a:pt x="45505" y="10074"/>
                  </a:cubicBezTo>
                  <a:cubicBezTo>
                    <a:pt x="49993" y="16755"/>
                    <a:pt x="52237" y="26473"/>
                    <a:pt x="52237" y="39229"/>
                  </a:cubicBezTo>
                  <a:cubicBezTo>
                    <a:pt x="52237" y="51951"/>
                    <a:pt x="49993" y="61669"/>
                    <a:pt x="45505" y="68384"/>
                  </a:cubicBezTo>
                  <a:cubicBezTo>
                    <a:pt x="41051" y="75066"/>
                    <a:pt x="34589" y="78407"/>
                    <a:pt x="26119" y="78407"/>
                  </a:cubicBezTo>
                  <a:cubicBezTo>
                    <a:pt x="17649" y="78407"/>
                    <a:pt x="11170" y="75066"/>
                    <a:pt x="6682" y="68384"/>
                  </a:cubicBezTo>
                  <a:cubicBezTo>
                    <a:pt x="2227" y="61669"/>
                    <a:pt x="0" y="51951"/>
                    <a:pt x="0" y="39229"/>
                  </a:cubicBezTo>
                  <a:cubicBezTo>
                    <a:pt x="0" y="26473"/>
                    <a:pt x="2227" y="16755"/>
                    <a:pt x="6682" y="10074"/>
                  </a:cubicBezTo>
                  <a:cubicBezTo>
                    <a:pt x="11170" y="3358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8546B54-D6AE-8129-7231-623E22C7127C}"/>
                </a:ext>
              </a:extLst>
            </p:cNvPr>
            <p:cNvSpPr/>
            <p:nvPr/>
          </p:nvSpPr>
          <p:spPr>
            <a:xfrm>
              <a:off x="2480184" y="3053614"/>
              <a:ext cx="10681" cy="12856"/>
            </a:xfrm>
            <a:custGeom>
              <a:avLst/>
              <a:gdLst>
                <a:gd name="connsiteX0" fmla="*/ 0 w 10681"/>
                <a:gd name="connsiteY0" fmla="*/ 0 h 12856"/>
                <a:gd name="connsiteX1" fmla="*/ 10681 w 10681"/>
                <a:gd name="connsiteY1" fmla="*/ 0 h 12856"/>
                <a:gd name="connsiteX2" fmla="*/ 10681 w 10681"/>
                <a:gd name="connsiteY2" fmla="*/ 12856 h 12856"/>
                <a:gd name="connsiteX3" fmla="*/ 0 w 10681"/>
                <a:gd name="connsiteY3" fmla="*/ 12856 h 12856"/>
                <a:gd name="connsiteX4" fmla="*/ 0 w 10681"/>
                <a:gd name="connsiteY4" fmla="*/ 0 h 1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1" h="12856">
                  <a:moveTo>
                    <a:pt x="0" y="0"/>
                  </a:moveTo>
                  <a:lnTo>
                    <a:pt x="10681" y="0"/>
                  </a:lnTo>
                  <a:lnTo>
                    <a:pt x="10681" y="12856"/>
                  </a:lnTo>
                  <a:lnTo>
                    <a:pt x="0" y="12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F2457C9-1B50-FB78-4755-FB0F740F725A}"/>
                </a:ext>
              </a:extLst>
            </p:cNvPr>
            <p:cNvSpPr/>
            <p:nvPr/>
          </p:nvSpPr>
          <p:spPr>
            <a:xfrm>
              <a:off x="2510049" y="2990898"/>
              <a:ext cx="48895" cy="77040"/>
            </a:xfrm>
            <a:custGeom>
              <a:avLst/>
              <a:gdLst>
                <a:gd name="connsiteX0" fmla="*/ 3189 w 48895"/>
                <a:gd name="connsiteY0" fmla="*/ 0 h 77040"/>
                <a:gd name="connsiteX1" fmla="*/ 43328 w 48895"/>
                <a:gd name="connsiteY1" fmla="*/ 0 h 77040"/>
                <a:gd name="connsiteX2" fmla="*/ 43328 w 48895"/>
                <a:gd name="connsiteY2" fmla="*/ 8606 h 77040"/>
                <a:gd name="connsiteX3" fmla="*/ 12553 w 48895"/>
                <a:gd name="connsiteY3" fmla="*/ 8606 h 77040"/>
                <a:gd name="connsiteX4" fmla="*/ 12553 w 48895"/>
                <a:gd name="connsiteY4" fmla="*/ 27131 h 77040"/>
                <a:gd name="connsiteX5" fmla="*/ 17007 w 48895"/>
                <a:gd name="connsiteY5" fmla="*/ 26018 h 77040"/>
                <a:gd name="connsiteX6" fmla="*/ 21461 w 48895"/>
                <a:gd name="connsiteY6" fmla="*/ 25613 h 77040"/>
                <a:gd name="connsiteX7" fmla="*/ 41506 w 48895"/>
                <a:gd name="connsiteY7" fmla="*/ 32547 h 77040"/>
                <a:gd name="connsiteX8" fmla="*/ 48896 w 48895"/>
                <a:gd name="connsiteY8" fmla="*/ 51326 h 77040"/>
                <a:gd name="connsiteX9" fmla="*/ 41303 w 48895"/>
                <a:gd name="connsiteY9" fmla="*/ 70308 h 77040"/>
                <a:gd name="connsiteX10" fmla="*/ 19893 w 48895"/>
                <a:gd name="connsiteY10" fmla="*/ 77040 h 77040"/>
                <a:gd name="connsiteX11" fmla="*/ 10174 w 48895"/>
                <a:gd name="connsiteY11" fmla="*/ 76230 h 77040"/>
                <a:gd name="connsiteX12" fmla="*/ 0 w 48895"/>
                <a:gd name="connsiteY12" fmla="*/ 73800 h 77040"/>
                <a:gd name="connsiteX13" fmla="*/ 0 w 48895"/>
                <a:gd name="connsiteY13" fmla="*/ 63525 h 77040"/>
                <a:gd name="connsiteX14" fmla="*/ 9414 w 48895"/>
                <a:gd name="connsiteY14" fmla="*/ 67220 h 77040"/>
                <a:gd name="connsiteX15" fmla="*/ 19690 w 48895"/>
                <a:gd name="connsiteY15" fmla="*/ 68434 h 77040"/>
                <a:gd name="connsiteX16" fmla="*/ 33559 w 48895"/>
                <a:gd name="connsiteY16" fmla="*/ 63829 h 77040"/>
                <a:gd name="connsiteX17" fmla="*/ 38671 w 48895"/>
                <a:gd name="connsiteY17" fmla="*/ 51326 h 77040"/>
                <a:gd name="connsiteX18" fmla="*/ 33559 w 48895"/>
                <a:gd name="connsiteY18" fmla="*/ 38823 h 77040"/>
                <a:gd name="connsiteX19" fmla="*/ 19690 w 48895"/>
                <a:gd name="connsiteY19" fmla="*/ 34217 h 77040"/>
                <a:gd name="connsiteX20" fmla="*/ 11489 w 48895"/>
                <a:gd name="connsiteY20" fmla="*/ 35128 h 77040"/>
                <a:gd name="connsiteX21" fmla="*/ 3189 w 48895"/>
                <a:gd name="connsiteY21" fmla="*/ 37963 h 77040"/>
                <a:gd name="connsiteX22" fmla="*/ 3189 w 48895"/>
                <a:gd name="connsiteY22" fmla="*/ 0 h 7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895" h="77040">
                  <a:moveTo>
                    <a:pt x="3189" y="0"/>
                  </a:moveTo>
                  <a:lnTo>
                    <a:pt x="43328" y="0"/>
                  </a:lnTo>
                  <a:lnTo>
                    <a:pt x="43328" y="8606"/>
                  </a:lnTo>
                  <a:lnTo>
                    <a:pt x="12553" y="8606"/>
                  </a:lnTo>
                  <a:lnTo>
                    <a:pt x="12553" y="27131"/>
                  </a:lnTo>
                  <a:cubicBezTo>
                    <a:pt x="14037" y="26625"/>
                    <a:pt x="15522" y="26254"/>
                    <a:pt x="17007" y="26018"/>
                  </a:cubicBezTo>
                  <a:cubicBezTo>
                    <a:pt x="18492" y="25748"/>
                    <a:pt x="19976" y="25613"/>
                    <a:pt x="21461" y="25613"/>
                  </a:cubicBezTo>
                  <a:cubicBezTo>
                    <a:pt x="29898" y="25613"/>
                    <a:pt x="36579" y="27925"/>
                    <a:pt x="41506" y="32547"/>
                  </a:cubicBezTo>
                  <a:cubicBezTo>
                    <a:pt x="46433" y="37170"/>
                    <a:pt x="48896" y="43430"/>
                    <a:pt x="48896" y="51326"/>
                  </a:cubicBezTo>
                  <a:cubicBezTo>
                    <a:pt x="48896" y="59459"/>
                    <a:pt x="46365" y="65785"/>
                    <a:pt x="41303" y="70308"/>
                  </a:cubicBezTo>
                  <a:cubicBezTo>
                    <a:pt x="36241" y="74796"/>
                    <a:pt x="29105" y="77040"/>
                    <a:pt x="19893" y="77040"/>
                  </a:cubicBezTo>
                  <a:cubicBezTo>
                    <a:pt x="16720" y="77040"/>
                    <a:pt x="13481" y="76770"/>
                    <a:pt x="10174" y="76230"/>
                  </a:cubicBezTo>
                  <a:cubicBezTo>
                    <a:pt x="6900" y="75689"/>
                    <a:pt x="3509" y="74880"/>
                    <a:pt x="0" y="73800"/>
                  </a:cubicBezTo>
                  <a:lnTo>
                    <a:pt x="0" y="63525"/>
                  </a:lnTo>
                  <a:cubicBezTo>
                    <a:pt x="3036" y="65178"/>
                    <a:pt x="6174" y="66410"/>
                    <a:pt x="9414" y="67220"/>
                  </a:cubicBezTo>
                  <a:cubicBezTo>
                    <a:pt x="12654" y="68030"/>
                    <a:pt x="16079" y="68434"/>
                    <a:pt x="19690" y="68434"/>
                  </a:cubicBezTo>
                  <a:cubicBezTo>
                    <a:pt x="25528" y="68434"/>
                    <a:pt x="30151" y="66899"/>
                    <a:pt x="33559" y="63829"/>
                  </a:cubicBezTo>
                  <a:cubicBezTo>
                    <a:pt x="36966" y="60759"/>
                    <a:pt x="38671" y="56590"/>
                    <a:pt x="38671" y="51326"/>
                  </a:cubicBezTo>
                  <a:cubicBezTo>
                    <a:pt x="38671" y="46062"/>
                    <a:pt x="36966" y="41894"/>
                    <a:pt x="33559" y="38823"/>
                  </a:cubicBezTo>
                  <a:cubicBezTo>
                    <a:pt x="30151" y="35753"/>
                    <a:pt x="25528" y="34217"/>
                    <a:pt x="19690" y="34217"/>
                  </a:cubicBezTo>
                  <a:cubicBezTo>
                    <a:pt x="16956" y="34217"/>
                    <a:pt x="14222" y="34521"/>
                    <a:pt x="11489" y="35128"/>
                  </a:cubicBezTo>
                  <a:cubicBezTo>
                    <a:pt x="8789" y="35735"/>
                    <a:pt x="6023" y="36680"/>
                    <a:pt x="3189" y="37963"/>
                  </a:cubicBezTo>
                  <a:lnTo>
                    <a:pt x="3189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31402B2-005A-A430-5407-0B9FA0AFDF07}"/>
                </a:ext>
              </a:extLst>
            </p:cNvPr>
            <p:cNvSpPr/>
            <p:nvPr/>
          </p:nvSpPr>
          <p:spPr>
            <a:xfrm>
              <a:off x="2574839" y="2989531"/>
              <a:ext cx="52236" cy="78406"/>
            </a:xfrm>
            <a:custGeom>
              <a:avLst/>
              <a:gdLst>
                <a:gd name="connsiteX0" fmla="*/ 26119 w 52236"/>
                <a:gd name="connsiteY0" fmla="*/ 8099 h 78406"/>
                <a:gd name="connsiteX1" fmla="*/ 14223 w 52236"/>
                <a:gd name="connsiteY1" fmla="*/ 15894 h 78406"/>
                <a:gd name="connsiteX2" fmla="*/ 10275 w 52236"/>
                <a:gd name="connsiteY2" fmla="*/ 39229 h 78406"/>
                <a:gd name="connsiteX3" fmla="*/ 14223 w 52236"/>
                <a:gd name="connsiteY3" fmla="*/ 62563 h 78406"/>
                <a:gd name="connsiteX4" fmla="*/ 26119 w 52236"/>
                <a:gd name="connsiteY4" fmla="*/ 70308 h 78406"/>
                <a:gd name="connsiteX5" fmla="*/ 38013 w 52236"/>
                <a:gd name="connsiteY5" fmla="*/ 62563 h 78406"/>
                <a:gd name="connsiteX6" fmla="*/ 42013 w 52236"/>
                <a:gd name="connsiteY6" fmla="*/ 39229 h 78406"/>
                <a:gd name="connsiteX7" fmla="*/ 38013 w 52236"/>
                <a:gd name="connsiteY7" fmla="*/ 15894 h 78406"/>
                <a:gd name="connsiteX8" fmla="*/ 26119 w 52236"/>
                <a:gd name="connsiteY8" fmla="*/ 8099 h 78406"/>
                <a:gd name="connsiteX9" fmla="*/ 26119 w 52236"/>
                <a:gd name="connsiteY9" fmla="*/ 0 h 78406"/>
                <a:gd name="connsiteX10" fmla="*/ 45506 w 52236"/>
                <a:gd name="connsiteY10" fmla="*/ 10074 h 78406"/>
                <a:gd name="connsiteX11" fmla="*/ 52237 w 52236"/>
                <a:gd name="connsiteY11" fmla="*/ 39229 h 78406"/>
                <a:gd name="connsiteX12" fmla="*/ 45506 w 52236"/>
                <a:gd name="connsiteY12" fmla="*/ 68384 h 78406"/>
                <a:gd name="connsiteX13" fmla="*/ 26119 w 52236"/>
                <a:gd name="connsiteY13" fmla="*/ 78407 h 78406"/>
                <a:gd name="connsiteX14" fmla="*/ 6681 w 52236"/>
                <a:gd name="connsiteY14" fmla="*/ 68384 h 78406"/>
                <a:gd name="connsiteX15" fmla="*/ 0 w 52236"/>
                <a:gd name="connsiteY15" fmla="*/ 39229 h 78406"/>
                <a:gd name="connsiteX16" fmla="*/ 6681 w 52236"/>
                <a:gd name="connsiteY16" fmla="*/ 10074 h 78406"/>
                <a:gd name="connsiteX17" fmla="*/ 26119 w 52236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6">
                  <a:moveTo>
                    <a:pt x="26119" y="8099"/>
                  </a:moveTo>
                  <a:cubicBezTo>
                    <a:pt x="20855" y="8099"/>
                    <a:pt x="16889" y="10697"/>
                    <a:pt x="14223" y="15894"/>
                  </a:cubicBezTo>
                  <a:cubicBezTo>
                    <a:pt x="11591" y="21057"/>
                    <a:pt x="10275" y="28836"/>
                    <a:pt x="10275" y="39229"/>
                  </a:cubicBezTo>
                  <a:cubicBezTo>
                    <a:pt x="10275" y="49589"/>
                    <a:pt x="11591" y="57366"/>
                    <a:pt x="14223" y="62563"/>
                  </a:cubicBezTo>
                  <a:cubicBezTo>
                    <a:pt x="16889" y="67726"/>
                    <a:pt x="20855" y="70308"/>
                    <a:pt x="26119" y="70308"/>
                  </a:cubicBezTo>
                  <a:cubicBezTo>
                    <a:pt x="31417" y="70308"/>
                    <a:pt x="35382" y="67726"/>
                    <a:pt x="38013" y="62563"/>
                  </a:cubicBezTo>
                  <a:cubicBezTo>
                    <a:pt x="40680" y="57366"/>
                    <a:pt x="42013" y="49589"/>
                    <a:pt x="42013" y="39229"/>
                  </a:cubicBezTo>
                  <a:cubicBezTo>
                    <a:pt x="42013" y="28836"/>
                    <a:pt x="40680" y="21057"/>
                    <a:pt x="38013" y="15894"/>
                  </a:cubicBezTo>
                  <a:cubicBezTo>
                    <a:pt x="35382" y="10697"/>
                    <a:pt x="31417" y="8099"/>
                    <a:pt x="26119" y="8099"/>
                  </a:cubicBezTo>
                  <a:moveTo>
                    <a:pt x="26119" y="0"/>
                  </a:moveTo>
                  <a:cubicBezTo>
                    <a:pt x="34590" y="0"/>
                    <a:pt x="41051" y="3358"/>
                    <a:pt x="45506" y="10074"/>
                  </a:cubicBezTo>
                  <a:cubicBezTo>
                    <a:pt x="49993" y="16755"/>
                    <a:pt x="52237" y="26473"/>
                    <a:pt x="52237" y="39229"/>
                  </a:cubicBezTo>
                  <a:cubicBezTo>
                    <a:pt x="52237" y="51951"/>
                    <a:pt x="49993" y="61669"/>
                    <a:pt x="45506" y="68384"/>
                  </a:cubicBezTo>
                  <a:cubicBezTo>
                    <a:pt x="41051" y="75066"/>
                    <a:pt x="34590" y="78407"/>
                    <a:pt x="26119" y="78407"/>
                  </a:cubicBezTo>
                  <a:cubicBezTo>
                    <a:pt x="17648" y="78407"/>
                    <a:pt x="11170" y="75066"/>
                    <a:pt x="6681" y="68384"/>
                  </a:cubicBezTo>
                  <a:cubicBezTo>
                    <a:pt x="2227" y="61669"/>
                    <a:pt x="0" y="51951"/>
                    <a:pt x="0" y="39229"/>
                  </a:cubicBezTo>
                  <a:cubicBezTo>
                    <a:pt x="0" y="26473"/>
                    <a:pt x="2227" y="16755"/>
                    <a:pt x="6681" y="10074"/>
                  </a:cubicBezTo>
                  <a:cubicBezTo>
                    <a:pt x="11170" y="3358"/>
                    <a:pt x="17648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59F927E-4EE2-4371-6551-74AD49546C1A}"/>
                </a:ext>
              </a:extLst>
            </p:cNvPr>
            <p:cNvSpPr/>
            <p:nvPr/>
          </p:nvSpPr>
          <p:spPr>
            <a:xfrm>
              <a:off x="2412154" y="2593216"/>
              <a:ext cx="52237" cy="78405"/>
            </a:xfrm>
            <a:custGeom>
              <a:avLst/>
              <a:gdLst>
                <a:gd name="connsiteX0" fmla="*/ 26119 w 52237"/>
                <a:gd name="connsiteY0" fmla="*/ 8098 h 78405"/>
                <a:gd name="connsiteX1" fmla="*/ 14224 w 52237"/>
                <a:gd name="connsiteY1" fmla="*/ 15893 h 78405"/>
                <a:gd name="connsiteX2" fmla="*/ 10275 w 52237"/>
                <a:gd name="connsiteY2" fmla="*/ 39228 h 78405"/>
                <a:gd name="connsiteX3" fmla="*/ 14224 w 52237"/>
                <a:gd name="connsiteY3" fmla="*/ 62563 h 78405"/>
                <a:gd name="connsiteX4" fmla="*/ 26119 w 52237"/>
                <a:gd name="connsiteY4" fmla="*/ 70307 h 78405"/>
                <a:gd name="connsiteX5" fmla="*/ 38014 w 52237"/>
                <a:gd name="connsiteY5" fmla="*/ 62563 h 78405"/>
                <a:gd name="connsiteX6" fmla="*/ 42012 w 52237"/>
                <a:gd name="connsiteY6" fmla="*/ 39228 h 78405"/>
                <a:gd name="connsiteX7" fmla="*/ 38014 w 52237"/>
                <a:gd name="connsiteY7" fmla="*/ 15893 h 78405"/>
                <a:gd name="connsiteX8" fmla="*/ 26119 w 52237"/>
                <a:gd name="connsiteY8" fmla="*/ 8098 h 78405"/>
                <a:gd name="connsiteX9" fmla="*/ 26119 w 52237"/>
                <a:gd name="connsiteY9" fmla="*/ 0 h 78405"/>
                <a:gd name="connsiteX10" fmla="*/ 45505 w 52237"/>
                <a:gd name="connsiteY10" fmla="*/ 10072 h 78405"/>
                <a:gd name="connsiteX11" fmla="*/ 52237 w 52237"/>
                <a:gd name="connsiteY11" fmla="*/ 39228 h 78405"/>
                <a:gd name="connsiteX12" fmla="*/ 45505 w 52237"/>
                <a:gd name="connsiteY12" fmla="*/ 68383 h 78405"/>
                <a:gd name="connsiteX13" fmla="*/ 26119 w 52237"/>
                <a:gd name="connsiteY13" fmla="*/ 78406 h 78405"/>
                <a:gd name="connsiteX14" fmla="*/ 6682 w 52237"/>
                <a:gd name="connsiteY14" fmla="*/ 68383 h 78405"/>
                <a:gd name="connsiteX15" fmla="*/ 0 w 52237"/>
                <a:gd name="connsiteY15" fmla="*/ 39228 h 78405"/>
                <a:gd name="connsiteX16" fmla="*/ 6682 w 52237"/>
                <a:gd name="connsiteY16" fmla="*/ 10072 h 78405"/>
                <a:gd name="connsiteX17" fmla="*/ 26119 w 52237"/>
                <a:gd name="connsiteY17" fmla="*/ 0 h 7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5">
                  <a:moveTo>
                    <a:pt x="26119" y="8098"/>
                  </a:moveTo>
                  <a:cubicBezTo>
                    <a:pt x="20854" y="8098"/>
                    <a:pt x="16889" y="10696"/>
                    <a:pt x="14224" y="15893"/>
                  </a:cubicBezTo>
                  <a:cubicBezTo>
                    <a:pt x="11591" y="21056"/>
                    <a:pt x="10275" y="28834"/>
                    <a:pt x="10275" y="39228"/>
                  </a:cubicBezTo>
                  <a:cubicBezTo>
                    <a:pt x="10275" y="49588"/>
                    <a:pt x="11591" y="57366"/>
                    <a:pt x="14224" y="62563"/>
                  </a:cubicBezTo>
                  <a:cubicBezTo>
                    <a:pt x="16889" y="67726"/>
                    <a:pt x="20854" y="70307"/>
                    <a:pt x="26119" y="70307"/>
                  </a:cubicBezTo>
                  <a:cubicBezTo>
                    <a:pt x="31417" y="70307"/>
                    <a:pt x="35382" y="67726"/>
                    <a:pt x="38014" y="62563"/>
                  </a:cubicBezTo>
                  <a:cubicBezTo>
                    <a:pt x="40680" y="57366"/>
                    <a:pt x="42012" y="49588"/>
                    <a:pt x="42012" y="39228"/>
                  </a:cubicBezTo>
                  <a:cubicBezTo>
                    <a:pt x="42012" y="28834"/>
                    <a:pt x="40680" y="21056"/>
                    <a:pt x="38014" y="15893"/>
                  </a:cubicBezTo>
                  <a:cubicBezTo>
                    <a:pt x="35382" y="10696"/>
                    <a:pt x="31417" y="8098"/>
                    <a:pt x="26119" y="8098"/>
                  </a:cubicBezTo>
                  <a:moveTo>
                    <a:pt x="26119" y="0"/>
                  </a:moveTo>
                  <a:cubicBezTo>
                    <a:pt x="34589" y="0"/>
                    <a:pt x="41051" y="3358"/>
                    <a:pt x="45505" y="10072"/>
                  </a:cubicBezTo>
                  <a:cubicBezTo>
                    <a:pt x="49993" y="16754"/>
                    <a:pt x="52237" y="26473"/>
                    <a:pt x="52237" y="39228"/>
                  </a:cubicBezTo>
                  <a:cubicBezTo>
                    <a:pt x="52237" y="51949"/>
                    <a:pt x="49993" y="61668"/>
                    <a:pt x="45505" y="68383"/>
                  </a:cubicBezTo>
                  <a:cubicBezTo>
                    <a:pt x="41051" y="75064"/>
                    <a:pt x="34589" y="78406"/>
                    <a:pt x="26119" y="78406"/>
                  </a:cubicBezTo>
                  <a:cubicBezTo>
                    <a:pt x="17649" y="78406"/>
                    <a:pt x="11170" y="75064"/>
                    <a:pt x="6682" y="68383"/>
                  </a:cubicBezTo>
                  <a:cubicBezTo>
                    <a:pt x="2227" y="61668"/>
                    <a:pt x="0" y="51949"/>
                    <a:pt x="0" y="39228"/>
                  </a:cubicBezTo>
                  <a:cubicBezTo>
                    <a:pt x="0" y="26473"/>
                    <a:pt x="2227" y="16754"/>
                    <a:pt x="6682" y="10072"/>
                  </a:cubicBezTo>
                  <a:cubicBezTo>
                    <a:pt x="11170" y="3358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E562A-1160-8850-AF40-1F474516C25A}"/>
                </a:ext>
              </a:extLst>
            </p:cNvPr>
            <p:cNvSpPr/>
            <p:nvPr/>
          </p:nvSpPr>
          <p:spPr>
            <a:xfrm>
              <a:off x="2482361" y="2657297"/>
              <a:ext cx="10679" cy="12856"/>
            </a:xfrm>
            <a:custGeom>
              <a:avLst/>
              <a:gdLst>
                <a:gd name="connsiteX0" fmla="*/ 0 w 10679"/>
                <a:gd name="connsiteY0" fmla="*/ 0 h 12856"/>
                <a:gd name="connsiteX1" fmla="*/ 10680 w 10679"/>
                <a:gd name="connsiteY1" fmla="*/ 0 h 12856"/>
                <a:gd name="connsiteX2" fmla="*/ 10680 w 10679"/>
                <a:gd name="connsiteY2" fmla="*/ 12856 h 12856"/>
                <a:gd name="connsiteX3" fmla="*/ 0 w 10679"/>
                <a:gd name="connsiteY3" fmla="*/ 12856 h 12856"/>
                <a:gd name="connsiteX4" fmla="*/ 0 w 10679"/>
                <a:gd name="connsiteY4" fmla="*/ 0 h 1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9" h="12856">
                  <a:moveTo>
                    <a:pt x="0" y="0"/>
                  </a:moveTo>
                  <a:lnTo>
                    <a:pt x="10680" y="0"/>
                  </a:lnTo>
                  <a:lnTo>
                    <a:pt x="10680" y="12856"/>
                  </a:lnTo>
                  <a:lnTo>
                    <a:pt x="0" y="12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4222503-4C21-F4B7-B44E-BF594579328D}"/>
                </a:ext>
              </a:extLst>
            </p:cNvPr>
            <p:cNvSpPr/>
            <p:nvPr/>
          </p:nvSpPr>
          <p:spPr>
            <a:xfrm>
              <a:off x="2512731" y="2594582"/>
              <a:ext cx="48593" cy="75571"/>
            </a:xfrm>
            <a:custGeom>
              <a:avLst/>
              <a:gdLst>
                <a:gd name="connsiteX0" fmla="*/ 0 w 48593"/>
                <a:gd name="connsiteY0" fmla="*/ 0 h 75571"/>
                <a:gd name="connsiteX1" fmla="*/ 48593 w 48593"/>
                <a:gd name="connsiteY1" fmla="*/ 0 h 75571"/>
                <a:gd name="connsiteX2" fmla="*/ 48593 w 48593"/>
                <a:gd name="connsiteY2" fmla="*/ 4353 h 75571"/>
                <a:gd name="connsiteX3" fmla="*/ 21158 w 48593"/>
                <a:gd name="connsiteY3" fmla="*/ 75572 h 75571"/>
                <a:gd name="connsiteX4" fmla="*/ 10479 w 48593"/>
                <a:gd name="connsiteY4" fmla="*/ 75572 h 75571"/>
                <a:gd name="connsiteX5" fmla="*/ 36293 w 48593"/>
                <a:gd name="connsiteY5" fmla="*/ 8606 h 75571"/>
                <a:gd name="connsiteX6" fmla="*/ 0 w 48593"/>
                <a:gd name="connsiteY6" fmla="*/ 8606 h 75571"/>
                <a:gd name="connsiteX7" fmla="*/ 0 w 48593"/>
                <a:gd name="connsiteY7" fmla="*/ 0 h 7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93" h="75571">
                  <a:moveTo>
                    <a:pt x="0" y="0"/>
                  </a:moveTo>
                  <a:lnTo>
                    <a:pt x="48593" y="0"/>
                  </a:lnTo>
                  <a:lnTo>
                    <a:pt x="48593" y="4353"/>
                  </a:lnTo>
                  <a:lnTo>
                    <a:pt x="21158" y="75572"/>
                  </a:lnTo>
                  <a:lnTo>
                    <a:pt x="10479" y="75572"/>
                  </a:lnTo>
                  <a:lnTo>
                    <a:pt x="36293" y="8606"/>
                  </a:lnTo>
                  <a:lnTo>
                    <a:pt x="0" y="8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7514452-8497-CD78-FA0E-5240C1222E0A}"/>
                </a:ext>
              </a:extLst>
            </p:cNvPr>
            <p:cNvSpPr/>
            <p:nvPr/>
          </p:nvSpPr>
          <p:spPr>
            <a:xfrm>
              <a:off x="2578180" y="2594582"/>
              <a:ext cx="48895" cy="77039"/>
            </a:xfrm>
            <a:custGeom>
              <a:avLst/>
              <a:gdLst>
                <a:gd name="connsiteX0" fmla="*/ 3189 w 48895"/>
                <a:gd name="connsiteY0" fmla="*/ 0 h 77039"/>
                <a:gd name="connsiteX1" fmla="*/ 43328 w 48895"/>
                <a:gd name="connsiteY1" fmla="*/ 0 h 77039"/>
                <a:gd name="connsiteX2" fmla="*/ 43328 w 48895"/>
                <a:gd name="connsiteY2" fmla="*/ 8606 h 77039"/>
                <a:gd name="connsiteX3" fmla="*/ 12553 w 48895"/>
                <a:gd name="connsiteY3" fmla="*/ 8606 h 77039"/>
                <a:gd name="connsiteX4" fmla="*/ 12553 w 48895"/>
                <a:gd name="connsiteY4" fmla="*/ 27131 h 77039"/>
                <a:gd name="connsiteX5" fmla="*/ 17007 w 48895"/>
                <a:gd name="connsiteY5" fmla="*/ 26018 h 77039"/>
                <a:gd name="connsiteX6" fmla="*/ 21462 w 48895"/>
                <a:gd name="connsiteY6" fmla="*/ 25613 h 77039"/>
                <a:gd name="connsiteX7" fmla="*/ 41506 w 48895"/>
                <a:gd name="connsiteY7" fmla="*/ 32548 h 77039"/>
                <a:gd name="connsiteX8" fmla="*/ 48895 w 48895"/>
                <a:gd name="connsiteY8" fmla="*/ 51327 h 77039"/>
                <a:gd name="connsiteX9" fmla="*/ 41303 w 48895"/>
                <a:gd name="connsiteY9" fmla="*/ 70307 h 77039"/>
                <a:gd name="connsiteX10" fmla="*/ 19893 w 48895"/>
                <a:gd name="connsiteY10" fmla="*/ 77040 h 77039"/>
                <a:gd name="connsiteX11" fmla="*/ 10174 w 48895"/>
                <a:gd name="connsiteY11" fmla="*/ 76230 h 77039"/>
                <a:gd name="connsiteX12" fmla="*/ 0 w 48895"/>
                <a:gd name="connsiteY12" fmla="*/ 73801 h 77039"/>
                <a:gd name="connsiteX13" fmla="*/ 0 w 48895"/>
                <a:gd name="connsiteY13" fmla="*/ 63525 h 77039"/>
                <a:gd name="connsiteX14" fmla="*/ 9414 w 48895"/>
                <a:gd name="connsiteY14" fmla="*/ 67220 h 77039"/>
                <a:gd name="connsiteX15" fmla="*/ 19690 w 48895"/>
                <a:gd name="connsiteY15" fmla="*/ 68436 h 77039"/>
                <a:gd name="connsiteX16" fmla="*/ 33559 w 48895"/>
                <a:gd name="connsiteY16" fmla="*/ 63829 h 77039"/>
                <a:gd name="connsiteX17" fmla="*/ 38672 w 48895"/>
                <a:gd name="connsiteY17" fmla="*/ 51327 h 77039"/>
                <a:gd name="connsiteX18" fmla="*/ 33559 w 48895"/>
                <a:gd name="connsiteY18" fmla="*/ 38824 h 77039"/>
                <a:gd name="connsiteX19" fmla="*/ 19690 w 48895"/>
                <a:gd name="connsiteY19" fmla="*/ 34218 h 77039"/>
                <a:gd name="connsiteX20" fmla="*/ 11489 w 48895"/>
                <a:gd name="connsiteY20" fmla="*/ 35129 h 77039"/>
                <a:gd name="connsiteX21" fmla="*/ 3189 w 48895"/>
                <a:gd name="connsiteY21" fmla="*/ 37963 h 77039"/>
                <a:gd name="connsiteX22" fmla="*/ 3189 w 48895"/>
                <a:gd name="connsiteY22" fmla="*/ 0 h 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895" h="77039">
                  <a:moveTo>
                    <a:pt x="3189" y="0"/>
                  </a:moveTo>
                  <a:lnTo>
                    <a:pt x="43328" y="0"/>
                  </a:lnTo>
                  <a:lnTo>
                    <a:pt x="43328" y="8606"/>
                  </a:lnTo>
                  <a:lnTo>
                    <a:pt x="12553" y="8606"/>
                  </a:lnTo>
                  <a:lnTo>
                    <a:pt x="12553" y="27131"/>
                  </a:lnTo>
                  <a:cubicBezTo>
                    <a:pt x="14037" y="26625"/>
                    <a:pt x="15522" y="26254"/>
                    <a:pt x="17007" y="26018"/>
                  </a:cubicBezTo>
                  <a:cubicBezTo>
                    <a:pt x="18492" y="25748"/>
                    <a:pt x="19976" y="25613"/>
                    <a:pt x="21462" y="25613"/>
                  </a:cubicBezTo>
                  <a:cubicBezTo>
                    <a:pt x="29898" y="25613"/>
                    <a:pt x="36579" y="27925"/>
                    <a:pt x="41506" y="32548"/>
                  </a:cubicBezTo>
                  <a:cubicBezTo>
                    <a:pt x="46433" y="37170"/>
                    <a:pt x="48895" y="43430"/>
                    <a:pt x="48895" y="51327"/>
                  </a:cubicBezTo>
                  <a:cubicBezTo>
                    <a:pt x="48895" y="59459"/>
                    <a:pt x="46365" y="65785"/>
                    <a:pt x="41303" y="70307"/>
                  </a:cubicBezTo>
                  <a:cubicBezTo>
                    <a:pt x="36241" y="74796"/>
                    <a:pt x="29105" y="77040"/>
                    <a:pt x="19893" y="77040"/>
                  </a:cubicBezTo>
                  <a:cubicBezTo>
                    <a:pt x="16720" y="77040"/>
                    <a:pt x="13481" y="76770"/>
                    <a:pt x="10174" y="76230"/>
                  </a:cubicBezTo>
                  <a:cubicBezTo>
                    <a:pt x="6901" y="75690"/>
                    <a:pt x="3510" y="74881"/>
                    <a:pt x="0" y="73801"/>
                  </a:cubicBezTo>
                  <a:lnTo>
                    <a:pt x="0" y="63525"/>
                  </a:lnTo>
                  <a:cubicBezTo>
                    <a:pt x="3036" y="65178"/>
                    <a:pt x="6174" y="66410"/>
                    <a:pt x="9414" y="67220"/>
                  </a:cubicBezTo>
                  <a:cubicBezTo>
                    <a:pt x="12654" y="68031"/>
                    <a:pt x="16079" y="68436"/>
                    <a:pt x="19690" y="68436"/>
                  </a:cubicBezTo>
                  <a:cubicBezTo>
                    <a:pt x="25528" y="68436"/>
                    <a:pt x="30151" y="66900"/>
                    <a:pt x="33559" y="63829"/>
                  </a:cubicBezTo>
                  <a:cubicBezTo>
                    <a:pt x="36967" y="60759"/>
                    <a:pt x="38672" y="56591"/>
                    <a:pt x="38672" y="51327"/>
                  </a:cubicBezTo>
                  <a:cubicBezTo>
                    <a:pt x="38672" y="46063"/>
                    <a:pt x="36967" y="41894"/>
                    <a:pt x="33559" y="38824"/>
                  </a:cubicBezTo>
                  <a:cubicBezTo>
                    <a:pt x="30151" y="35754"/>
                    <a:pt x="25528" y="34218"/>
                    <a:pt x="19690" y="34218"/>
                  </a:cubicBezTo>
                  <a:cubicBezTo>
                    <a:pt x="16956" y="34218"/>
                    <a:pt x="14222" y="34522"/>
                    <a:pt x="11489" y="35129"/>
                  </a:cubicBezTo>
                  <a:cubicBezTo>
                    <a:pt x="8790" y="35737"/>
                    <a:pt x="6024" y="36681"/>
                    <a:pt x="3189" y="37963"/>
                  </a:cubicBezTo>
                  <a:lnTo>
                    <a:pt x="3189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3234F32-42AC-52F4-16EE-6258CCFC10C0}"/>
                </a:ext>
              </a:extLst>
            </p:cNvPr>
            <p:cNvSpPr/>
            <p:nvPr/>
          </p:nvSpPr>
          <p:spPr>
            <a:xfrm>
              <a:off x="2414533" y="2198266"/>
              <a:ext cx="44998" cy="75572"/>
            </a:xfrm>
            <a:custGeom>
              <a:avLst/>
              <a:gdLst>
                <a:gd name="connsiteX0" fmla="*/ 1468 w 44998"/>
                <a:gd name="connsiteY0" fmla="*/ 66966 h 75572"/>
                <a:gd name="connsiteX1" fmla="*/ 18172 w 44998"/>
                <a:gd name="connsiteY1" fmla="*/ 66966 h 75572"/>
                <a:gd name="connsiteX2" fmla="*/ 18172 w 44998"/>
                <a:gd name="connsiteY2" fmla="*/ 9314 h 75572"/>
                <a:gd name="connsiteX3" fmla="*/ 0 w 44998"/>
                <a:gd name="connsiteY3" fmla="*/ 12958 h 75572"/>
                <a:gd name="connsiteX4" fmla="*/ 0 w 44998"/>
                <a:gd name="connsiteY4" fmla="*/ 3645 h 75572"/>
                <a:gd name="connsiteX5" fmla="*/ 18071 w 44998"/>
                <a:gd name="connsiteY5" fmla="*/ 0 h 75572"/>
                <a:gd name="connsiteX6" fmla="*/ 28295 w 44998"/>
                <a:gd name="connsiteY6" fmla="*/ 0 h 75572"/>
                <a:gd name="connsiteX7" fmla="*/ 28295 w 44998"/>
                <a:gd name="connsiteY7" fmla="*/ 66966 h 75572"/>
                <a:gd name="connsiteX8" fmla="*/ 44999 w 44998"/>
                <a:gd name="connsiteY8" fmla="*/ 66966 h 75572"/>
                <a:gd name="connsiteX9" fmla="*/ 44999 w 44998"/>
                <a:gd name="connsiteY9" fmla="*/ 75572 h 75572"/>
                <a:gd name="connsiteX10" fmla="*/ 1468 w 44998"/>
                <a:gd name="connsiteY10" fmla="*/ 75572 h 75572"/>
                <a:gd name="connsiteX11" fmla="*/ 1468 w 44998"/>
                <a:gd name="connsiteY11" fmla="*/ 66966 h 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998" h="75572">
                  <a:moveTo>
                    <a:pt x="1468" y="66966"/>
                  </a:moveTo>
                  <a:lnTo>
                    <a:pt x="18172" y="66966"/>
                  </a:lnTo>
                  <a:lnTo>
                    <a:pt x="18172" y="9314"/>
                  </a:lnTo>
                  <a:lnTo>
                    <a:pt x="0" y="12958"/>
                  </a:lnTo>
                  <a:lnTo>
                    <a:pt x="0" y="3645"/>
                  </a:lnTo>
                  <a:lnTo>
                    <a:pt x="18071" y="0"/>
                  </a:lnTo>
                  <a:lnTo>
                    <a:pt x="28295" y="0"/>
                  </a:lnTo>
                  <a:lnTo>
                    <a:pt x="28295" y="66966"/>
                  </a:lnTo>
                  <a:lnTo>
                    <a:pt x="44999" y="66966"/>
                  </a:lnTo>
                  <a:lnTo>
                    <a:pt x="44999" y="75572"/>
                  </a:lnTo>
                  <a:lnTo>
                    <a:pt x="1468" y="75572"/>
                  </a:lnTo>
                  <a:lnTo>
                    <a:pt x="1468" y="66966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A475CAA-A898-77A1-C66B-3E1784FC8027}"/>
                </a:ext>
              </a:extLst>
            </p:cNvPr>
            <p:cNvSpPr/>
            <p:nvPr/>
          </p:nvSpPr>
          <p:spPr>
            <a:xfrm>
              <a:off x="2480184" y="2260981"/>
              <a:ext cx="10681" cy="12857"/>
            </a:xfrm>
            <a:custGeom>
              <a:avLst/>
              <a:gdLst>
                <a:gd name="connsiteX0" fmla="*/ 0 w 10681"/>
                <a:gd name="connsiteY0" fmla="*/ 0 h 12857"/>
                <a:gd name="connsiteX1" fmla="*/ 10681 w 10681"/>
                <a:gd name="connsiteY1" fmla="*/ 0 h 12857"/>
                <a:gd name="connsiteX2" fmla="*/ 10681 w 10681"/>
                <a:gd name="connsiteY2" fmla="*/ 12857 h 12857"/>
                <a:gd name="connsiteX3" fmla="*/ 0 w 10681"/>
                <a:gd name="connsiteY3" fmla="*/ 12857 h 12857"/>
                <a:gd name="connsiteX4" fmla="*/ 0 w 10681"/>
                <a:gd name="connsiteY4" fmla="*/ 0 h 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1" h="12857">
                  <a:moveTo>
                    <a:pt x="0" y="0"/>
                  </a:moveTo>
                  <a:lnTo>
                    <a:pt x="10681" y="0"/>
                  </a:lnTo>
                  <a:lnTo>
                    <a:pt x="10681" y="12857"/>
                  </a:lnTo>
                  <a:lnTo>
                    <a:pt x="0" y="1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03626B6-64BD-C296-B014-3E4C6C3274B6}"/>
                </a:ext>
              </a:extLst>
            </p:cNvPr>
            <p:cNvSpPr/>
            <p:nvPr/>
          </p:nvSpPr>
          <p:spPr>
            <a:xfrm>
              <a:off x="2508885" y="2196899"/>
              <a:ext cx="52236" cy="78406"/>
            </a:xfrm>
            <a:custGeom>
              <a:avLst/>
              <a:gdLst>
                <a:gd name="connsiteX0" fmla="*/ 26118 w 52236"/>
                <a:gd name="connsiteY0" fmla="*/ 8099 h 78406"/>
                <a:gd name="connsiteX1" fmla="*/ 14223 w 52236"/>
                <a:gd name="connsiteY1" fmla="*/ 15894 h 78406"/>
                <a:gd name="connsiteX2" fmla="*/ 10275 w 52236"/>
                <a:gd name="connsiteY2" fmla="*/ 39228 h 78406"/>
                <a:gd name="connsiteX3" fmla="*/ 14223 w 52236"/>
                <a:gd name="connsiteY3" fmla="*/ 62563 h 78406"/>
                <a:gd name="connsiteX4" fmla="*/ 26118 w 52236"/>
                <a:gd name="connsiteY4" fmla="*/ 70307 h 78406"/>
                <a:gd name="connsiteX5" fmla="*/ 38013 w 52236"/>
                <a:gd name="connsiteY5" fmla="*/ 62563 h 78406"/>
                <a:gd name="connsiteX6" fmla="*/ 42012 w 52236"/>
                <a:gd name="connsiteY6" fmla="*/ 39228 h 78406"/>
                <a:gd name="connsiteX7" fmla="*/ 38013 w 52236"/>
                <a:gd name="connsiteY7" fmla="*/ 15894 h 78406"/>
                <a:gd name="connsiteX8" fmla="*/ 26118 w 52236"/>
                <a:gd name="connsiteY8" fmla="*/ 8099 h 78406"/>
                <a:gd name="connsiteX9" fmla="*/ 26118 w 52236"/>
                <a:gd name="connsiteY9" fmla="*/ 0 h 78406"/>
                <a:gd name="connsiteX10" fmla="*/ 45504 w 52236"/>
                <a:gd name="connsiteY10" fmla="*/ 10073 h 78406"/>
                <a:gd name="connsiteX11" fmla="*/ 52237 w 52236"/>
                <a:gd name="connsiteY11" fmla="*/ 39228 h 78406"/>
                <a:gd name="connsiteX12" fmla="*/ 45504 w 52236"/>
                <a:gd name="connsiteY12" fmla="*/ 68384 h 78406"/>
                <a:gd name="connsiteX13" fmla="*/ 26118 w 52236"/>
                <a:gd name="connsiteY13" fmla="*/ 78407 h 78406"/>
                <a:gd name="connsiteX14" fmla="*/ 6681 w 52236"/>
                <a:gd name="connsiteY14" fmla="*/ 68384 h 78406"/>
                <a:gd name="connsiteX15" fmla="*/ 0 w 52236"/>
                <a:gd name="connsiteY15" fmla="*/ 39228 h 78406"/>
                <a:gd name="connsiteX16" fmla="*/ 6681 w 52236"/>
                <a:gd name="connsiteY16" fmla="*/ 10073 h 78406"/>
                <a:gd name="connsiteX17" fmla="*/ 26118 w 52236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6">
                  <a:moveTo>
                    <a:pt x="26118" y="8099"/>
                  </a:moveTo>
                  <a:cubicBezTo>
                    <a:pt x="20853" y="8099"/>
                    <a:pt x="16889" y="10697"/>
                    <a:pt x="14223" y="15894"/>
                  </a:cubicBezTo>
                  <a:cubicBezTo>
                    <a:pt x="11591" y="21057"/>
                    <a:pt x="10275" y="28835"/>
                    <a:pt x="10275" y="39228"/>
                  </a:cubicBezTo>
                  <a:cubicBezTo>
                    <a:pt x="10275" y="49588"/>
                    <a:pt x="11591" y="57366"/>
                    <a:pt x="14223" y="62563"/>
                  </a:cubicBezTo>
                  <a:cubicBezTo>
                    <a:pt x="16889" y="67726"/>
                    <a:pt x="20853" y="70307"/>
                    <a:pt x="26118" y="70307"/>
                  </a:cubicBezTo>
                  <a:cubicBezTo>
                    <a:pt x="31416" y="70307"/>
                    <a:pt x="35381" y="67726"/>
                    <a:pt x="38013" y="62563"/>
                  </a:cubicBezTo>
                  <a:cubicBezTo>
                    <a:pt x="40679" y="57366"/>
                    <a:pt x="42012" y="49588"/>
                    <a:pt x="42012" y="39228"/>
                  </a:cubicBezTo>
                  <a:cubicBezTo>
                    <a:pt x="42012" y="28835"/>
                    <a:pt x="40679" y="21057"/>
                    <a:pt x="38013" y="15894"/>
                  </a:cubicBezTo>
                  <a:cubicBezTo>
                    <a:pt x="35381" y="10697"/>
                    <a:pt x="31416" y="8099"/>
                    <a:pt x="26118" y="8099"/>
                  </a:cubicBezTo>
                  <a:moveTo>
                    <a:pt x="26118" y="0"/>
                  </a:moveTo>
                  <a:cubicBezTo>
                    <a:pt x="34588" y="0"/>
                    <a:pt x="41050" y="3358"/>
                    <a:pt x="45504" y="10073"/>
                  </a:cubicBezTo>
                  <a:cubicBezTo>
                    <a:pt x="49993" y="16754"/>
                    <a:pt x="52237" y="26473"/>
                    <a:pt x="52237" y="39228"/>
                  </a:cubicBezTo>
                  <a:cubicBezTo>
                    <a:pt x="52237" y="51950"/>
                    <a:pt x="49993" y="61669"/>
                    <a:pt x="45504" y="68384"/>
                  </a:cubicBezTo>
                  <a:cubicBezTo>
                    <a:pt x="41050" y="75066"/>
                    <a:pt x="34588" y="78407"/>
                    <a:pt x="26118" y="78407"/>
                  </a:cubicBezTo>
                  <a:cubicBezTo>
                    <a:pt x="17648" y="78407"/>
                    <a:pt x="11170" y="75066"/>
                    <a:pt x="6681" y="68384"/>
                  </a:cubicBezTo>
                  <a:cubicBezTo>
                    <a:pt x="2227" y="61669"/>
                    <a:pt x="0" y="51950"/>
                    <a:pt x="0" y="39228"/>
                  </a:cubicBezTo>
                  <a:cubicBezTo>
                    <a:pt x="0" y="26473"/>
                    <a:pt x="2227" y="16754"/>
                    <a:pt x="6681" y="10073"/>
                  </a:cubicBezTo>
                  <a:cubicBezTo>
                    <a:pt x="11170" y="3358"/>
                    <a:pt x="17648" y="0"/>
                    <a:pt x="26118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8555FC9-BA0D-1F11-F759-CD9BF6903A4A}"/>
                </a:ext>
              </a:extLst>
            </p:cNvPr>
            <p:cNvSpPr/>
            <p:nvPr/>
          </p:nvSpPr>
          <p:spPr>
            <a:xfrm>
              <a:off x="2574839" y="2196899"/>
              <a:ext cx="52236" cy="78406"/>
            </a:xfrm>
            <a:custGeom>
              <a:avLst/>
              <a:gdLst>
                <a:gd name="connsiteX0" fmla="*/ 26119 w 52236"/>
                <a:gd name="connsiteY0" fmla="*/ 8099 h 78406"/>
                <a:gd name="connsiteX1" fmla="*/ 14223 w 52236"/>
                <a:gd name="connsiteY1" fmla="*/ 15894 h 78406"/>
                <a:gd name="connsiteX2" fmla="*/ 10275 w 52236"/>
                <a:gd name="connsiteY2" fmla="*/ 39228 h 78406"/>
                <a:gd name="connsiteX3" fmla="*/ 14223 w 52236"/>
                <a:gd name="connsiteY3" fmla="*/ 62563 h 78406"/>
                <a:gd name="connsiteX4" fmla="*/ 26119 w 52236"/>
                <a:gd name="connsiteY4" fmla="*/ 70307 h 78406"/>
                <a:gd name="connsiteX5" fmla="*/ 38013 w 52236"/>
                <a:gd name="connsiteY5" fmla="*/ 62563 h 78406"/>
                <a:gd name="connsiteX6" fmla="*/ 42013 w 52236"/>
                <a:gd name="connsiteY6" fmla="*/ 39228 h 78406"/>
                <a:gd name="connsiteX7" fmla="*/ 38013 w 52236"/>
                <a:gd name="connsiteY7" fmla="*/ 15894 h 78406"/>
                <a:gd name="connsiteX8" fmla="*/ 26119 w 52236"/>
                <a:gd name="connsiteY8" fmla="*/ 8099 h 78406"/>
                <a:gd name="connsiteX9" fmla="*/ 26119 w 52236"/>
                <a:gd name="connsiteY9" fmla="*/ 0 h 78406"/>
                <a:gd name="connsiteX10" fmla="*/ 45506 w 52236"/>
                <a:gd name="connsiteY10" fmla="*/ 10073 h 78406"/>
                <a:gd name="connsiteX11" fmla="*/ 52237 w 52236"/>
                <a:gd name="connsiteY11" fmla="*/ 39228 h 78406"/>
                <a:gd name="connsiteX12" fmla="*/ 45506 w 52236"/>
                <a:gd name="connsiteY12" fmla="*/ 68384 h 78406"/>
                <a:gd name="connsiteX13" fmla="*/ 26119 w 52236"/>
                <a:gd name="connsiteY13" fmla="*/ 78407 h 78406"/>
                <a:gd name="connsiteX14" fmla="*/ 6681 w 52236"/>
                <a:gd name="connsiteY14" fmla="*/ 68384 h 78406"/>
                <a:gd name="connsiteX15" fmla="*/ 0 w 52236"/>
                <a:gd name="connsiteY15" fmla="*/ 39228 h 78406"/>
                <a:gd name="connsiteX16" fmla="*/ 6681 w 52236"/>
                <a:gd name="connsiteY16" fmla="*/ 10073 h 78406"/>
                <a:gd name="connsiteX17" fmla="*/ 26119 w 52236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6">
                  <a:moveTo>
                    <a:pt x="26119" y="8099"/>
                  </a:moveTo>
                  <a:cubicBezTo>
                    <a:pt x="20855" y="8099"/>
                    <a:pt x="16889" y="10697"/>
                    <a:pt x="14223" y="15894"/>
                  </a:cubicBezTo>
                  <a:cubicBezTo>
                    <a:pt x="11591" y="21057"/>
                    <a:pt x="10275" y="28835"/>
                    <a:pt x="10275" y="39228"/>
                  </a:cubicBezTo>
                  <a:cubicBezTo>
                    <a:pt x="10275" y="49588"/>
                    <a:pt x="11591" y="57366"/>
                    <a:pt x="14223" y="62563"/>
                  </a:cubicBezTo>
                  <a:cubicBezTo>
                    <a:pt x="16889" y="67726"/>
                    <a:pt x="20855" y="70307"/>
                    <a:pt x="26119" y="70307"/>
                  </a:cubicBezTo>
                  <a:cubicBezTo>
                    <a:pt x="31417" y="70307"/>
                    <a:pt x="35382" y="67726"/>
                    <a:pt x="38013" y="62563"/>
                  </a:cubicBezTo>
                  <a:cubicBezTo>
                    <a:pt x="40680" y="57366"/>
                    <a:pt x="42013" y="49588"/>
                    <a:pt x="42013" y="39228"/>
                  </a:cubicBezTo>
                  <a:cubicBezTo>
                    <a:pt x="42013" y="28835"/>
                    <a:pt x="40680" y="21057"/>
                    <a:pt x="38013" y="15894"/>
                  </a:cubicBezTo>
                  <a:cubicBezTo>
                    <a:pt x="35382" y="10697"/>
                    <a:pt x="31417" y="8099"/>
                    <a:pt x="26119" y="8099"/>
                  </a:cubicBezTo>
                  <a:moveTo>
                    <a:pt x="26119" y="0"/>
                  </a:moveTo>
                  <a:cubicBezTo>
                    <a:pt x="34590" y="0"/>
                    <a:pt x="41051" y="3358"/>
                    <a:pt x="45506" y="10073"/>
                  </a:cubicBezTo>
                  <a:cubicBezTo>
                    <a:pt x="49993" y="16754"/>
                    <a:pt x="52237" y="26473"/>
                    <a:pt x="52237" y="39228"/>
                  </a:cubicBezTo>
                  <a:cubicBezTo>
                    <a:pt x="52237" y="51950"/>
                    <a:pt x="49993" y="61669"/>
                    <a:pt x="45506" y="68384"/>
                  </a:cubicBezTo>
                  <a:cubicBezTo>
                    <a:pt x="41051" y="75066"/>
                    <a:pt x="34590" y="78407"/>
                    <a:pt x="26119" y="78407"/>
                  </a:cubicBezTo>
                  <a:cubicBezTo>
                    <a:pt x="17648" y="78407"/>
                    <a:pt x="11170" y="75066"/>
                    <a:pt x="6681" y="68384"/>
                  </a:cubicBezTo>
                  <a:cubicBezTo>
                    <a:pt x="2227" y="61669"/>
                    <a:pt x="0" y="51950"/>
                    <a:pt x="0" y="39228"/>
                  </a:cubicBezTo>
                  <a:cubicBezTo>
                    <a:pt x="0" y="26473"/>
                    <a:pt x="2227" y="16754"/>
                    <a:pt x="6681" y="10073"/>
                  </a:cubicBezTo>
                  <a:cubicBezTo>
                    <a:pt x="11170" y="3358"/>
                    <a:pt x="17648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57EB9710-E484-4334-C318-4AE2F43E4EAE}"/>
              </a:ext>
            </a:extLst>
          </p:cNvPr>
          <p:cNvSpPr/>
          <p:nvPr/>
        </p:nvSpPr>
        <p:spPr>
          <a:xfrm>
            <a:off x="2746042" y="2245713"/>
            <a:ext cx="2466086" cy="1565938"/>
          </a:xfrm>
          <a:custGeom>
            <a:avLst/>
            <a:gdLst>
              <a:gd name="connsiteX0" fmla="*/ 0 w 2466086"/>
              <a:gd name="connsiteY0" fmla="*/ 1565939 h 1565938"/>
              <a:gd name="connsiteX1" fmla="*/ 30826 w 2466086"/>
              <a:gd name="connsiteY1" fmla="*/ 1564090 h 1565938"/>
              <a:gd name="connsiteX2" fmla="*/ 61652 w 2466086"/>
              <a:gd name="connsiteY2" fmla="*/ 1561928 h 1565938"/>
              <a:gd name="connsiteX3" fmla="*/ 92478 w 2466086"/>
              <a:gd name="connsiteY3" fmla="*/ 1559416 h 1565938"/>
              <a:gd name="connsiteX4" fmla="*/ 123304 w 2466086"/>
              <a:gd name="connsiteY4" fmla="*/ 1556518 h 1565938"/>
              <a:gd name="connsiteX5" fmla="*/ 154130 w 2466086"/>
              <a:gd name="connsiteY5" fmla="*/ 1553181 h 1565938"/>
              <a:gd name="connsiteX6" fmla="*/ 184956 w 2466086"/>
              <a:gd name="connsiteY6" fmla="*/ 1549358 h 1565938"/>
              <a:gd name="connsiteX7" fmla="*/ 215782 w 2466086"/>
              <a:gd name="connsiteY7" fmla="*/ 1544972 h 1565938"/>
              <a:gd name="connsiteX8" fmla="*/ 246608 w 2466086"/>
              <a:gd name="connsiteY8" fmla="*/ 1539986 h 1565938"/>
              <a:gd name="connsiteX9" fmla="*/ 277434 w 2466086"/>
              <a:gd name="connsiteY9" fmla="*/ 1534338 h 1565938"/>
              <a:gd name="connsiteX10" fmla="*/ 308260 w 2466086"/>
              <a:gd name="connsiteY10" fmla="*/ 1527953 h 1565938"/>
              <a:gd name="connsiteX11" fmla="*/ 339086 w 2466086"/>
              <a:gd name="connsiteY11" fmla="*/ 1520781 h 1565938"/>
              <a:gd name="connsiteX12" fmla="*/ 369912 w 2466086"/>
              <a:gd name="connsiteY12" fmla="*/ 1512734 h 1565938"/>
              <a:gd name="connsiteX13" fmla="*/ 400738 w 2466086"/>
              <a:gd name="connsiteY13" fmla="*/ 1503750 h 1565938"/>
              <a:gd name="connsiteX14" fmla="*/ 431564 w 2466086"/>
              <a:gd name="connsiteY14" fmla="*/ 1493766 h 1565938"/>
              <a:gd name="connsiteX15" fmla="*/ 462390 w 2466086"/>
              <a:gd name="connsiteY15" fmla="*/ 1482708 h 1565938"/>
              <a:gd name="connsiteX16" fmla="*/ 493216 w 2466086"/>
              <a:gd name="connsiteY16" fmla="*/ 1470512 h 1565938"/>
              <a:gd name="connsiteX17" fmla="*/ 524042 w 2466086"/>
              <a:gd name="connsiteY17" fmla="*/ 1457105 h 1565938"/>
              <a:gd name="connsiteX18" fmla="*/ 554868 w 2466086"/>
              <a:gd name="connsiteY18" fmla="*/ 1442435 h 1565938"/>
              <a:gd name="connsiteX19" fmla="*/ 585695 w 2466086"/>
              <a:gd name="connsiteY19" fmla="*/ 1426441 h 1565938"/>
              <a:gd name="connsiteX20" fmla="*/ 616521 w 2466086"/>
              <a:gd name="connsiteY20" fmla="*/ 1409085 h 1565938"/>
              <a:gd name="connsiteX21" fmla="*/ 647347 w 2466086"/>
              <a:gd name="connsiteY21" fmla="*/ 1390292 h 1565938"/>
              <a:gd name="connsiteX22" fmla="*/ 678173 w 2466086"/>
              <a:gd name="connsiteY22" fmla="*/ 1370050 h 1565938"/>
              <a:gd name="connsiteX23" fmla="*/ 708999 w 2466086"/>
              <a:gd name="connsiteY23" fmla="*/ 1348333 h 1565938"/>
              <a:gd name="connsiteX24" fmla="*/ 739825 w 2466086"/>
              <a:gd name="connsiteY24" fmla="*/ 1325104 h 1565938"/>
              <a:gd name="connsiteX25" fmla="*/ 770651 w 2466086"/>
              <a:gd name="connsiteY25" fmla="*/ 1300388 h 1565938"/>
              <a:gd name="connsiteX26" fmla="*/ 801477 w 2466086"/>
              <a:gd name="connsiteY26" fmla="*/ 1274161 h 1565938"/>
              <a:gd name="connsiteX27" fmla="*/ 832303 w 2466086"/>
              <a:gd name="connsiteY27" fmla="*/ 1246446 h 1565938"/>
              <a:gd name="connsiteX28" fmla="*/ 863135 w 2466086"/>
              <a:gd name="connsiteY28" fmla="*/ 1217294 h 1565938"/>
              <a:gd name="connsiteX29" fmla="*/ 893961 w 2466086"/>
              <a:gd name="connsiteY29" fmla="*/ 1186718 h 1565938"/>
              <a:gd name="connsiteX30" fmla="*/ 924787 w 2466086"/>
              <a:gd name="connsiteY30" fmla="*/ 1154805 h 1565938"/>
              <a:gd name="connsiteX31" fmla="*/ 955613 w 2466086"/>
              <a:gd name="connsiteY31" fmla="*/ 1121616 h 1565938"/>
              <a:gd name="connsiteX32" fmla="*/ 986439 w 2466086"/>
              <a:gd name="connsiteY32" fmla="*/ 1087230 h 1565938"/>
              <a:gd name="connsiteX33" fmla="*/ 1017265 w 2466086"/>
              <a:gd name="connsiteY33" fmla="*/ 1051747 h 1565938"/>
              <a:gd name="connsiteX34" fmla="*/ 1048091 w 2466086"/>
              <a:gd name="connsiteY34" fmla="*/ 1015276 h 1565938"/>
              <a:gd name="connsiteX35" fmla="*/ 1078917 w 2466086"/>
              <a:gd name="connsiteY35" fmla="*/ 977935 h 1565938"/>
              <a:gd name="connsiteX36" fmla="*/ 1109743 w 2466086"/>
              <a:gd name="connsiteY36" fmla="*/ 939853 h 1565938"/>
              <a:gd name="connsiteX37" fmla="*/ 1140569 w 2466086"/>
              <a:gd name="connsiteY37" fmla="*/ 901170 h 1565938"/>
              <a:gd name="connsiteX38" fmla="*/ 1171395 w 2466086"/>
              <a:gd name="connsiteY38" fmla="*/ 862028 h 1565938"/>
              <a:gd name="connsiteX39" fmla="*/ 1202221 w 2466086"/>
              <a:gd name="connsiteY39" fmla="*/ 822577 h 1565938"/>
              <a:gd name="connsiteX40" fmla="*/ 1233047 w 2466086"/>
              <a:gd name="connsiteY40" fmla="*/ 782972 h 1565938"/>
              <a:gd name="connsiteX41" fmla="*/ 1263873 w 2466086"/>
              <a:gd name="connsiteY41" fmla="*/ 743366 h 1565938"/>
              <a:gd name="connsiteX42" fmla="*/ 1294699 w 2466086"/>
              <a:gd name="connsiteY42" fmla="*/ 703915 h 1565938"/>
              <a:gd name="connsiteX43" fmla="*/ 1325525 w 2466086"/>
              <a:gd name="connsiteY43" fmla="*/ 664773 h 1565938"/>
              <a:gd name="connsiteX44" fmla="*/ 1356351 w 2466086"/>
              <a:gd name="connsiteY44" fmla="*/ 626089 h 1565938"/>
              <a:gd name="connsiteX45" fmla="*/ 1387177 w 2466086"/>
              <a:gd name="connsiteY45" fmla="*/ 588008 h 1565938"/>
              <a:gd name="connsiteX46" fmla="*/ 1418003 w 2466086"/>
              <a:gd name="connsiteY46" fmla="*/ 550667 h 1565938"/>
              <a:gd name="connsiteX47" fmla="*/ 1448829 w 2466086"/>
              <a:gd name="connsiteY47" fmla="*/ 514196 h 1565938"/>
              <a:gd name="connsiteX48" fmla="*/ 1479655 w 2466086"/>
              <a:gd name="connsiteY48" fmla="*/ 478713 h 1565938"/>
              <a:gd name="connsiteX49" fmla="*/ 1510481 w 2466086"/>
              <a:gd name="connsiteY49" fmla="*/ 444327 h 1565938"/>
              <a:gd name="connsiteX50" fmla="*/ 1541307 w 2466086"/>
              <a:gd name="connsiteY50" fmla="*/ 411134 h 1565938"/>
              <a:gd name="connsiteX51" fmla="*/ 1572133 w 2466086"/>
              <a:gd name="connsiteY51" fmla="*/ 379220 h 1565938"/>
              <a:gd name="connsiteX52" fmla="*/ 1602959 w 2466086"/>
              <a:gd name="connsiteY52" fmla="*/ 348655 h 1565938"/>
              <a:gd name="connsiteX53" fmla="*/ 1633785 w 2466086"/>
              <a:gd name="connsiteY53" fmla="*/ 319496 h 1565938"/>
              <a:gd name="connsiteX54" fmla="*/ 1664611 w 2466086"/>
              <a:gd name="connsiteY54" fmla="*/ 291787 h 1565938"/>
              <a:gd name="connsiteX55" fmla="*/ 1695437 w 2466086"/>
              <a:gd name="connsiteY55" fmla="*/ 265561 h 1565938"/>
              <a:gd name="connsiteX56" fmla="*/ 1726263 w 2466086"/>
              <a:gd name="connsiteY56" fmla="*/ 240834 h 1565938"/>
              <a:gd name="connsiteX57" fmla="*/ 1757089 w 2466086"/>
              <a:gd name="connsiteY57" fmla="*/ 217613 h 1565938"/>
              <a:gd name="connsiteX58" fmla="*/ 1787915 w 2466086"/>
              <a:gd name="connsiteY58" fmla="*/ 195890 h 1565938"/>
              <a:gd name="connsiteX59" fmla="*/ 1818741 w 2466086"/>
              <a:gd name="connsiteY59" fmla="*/ 175650 h 1565938"/>
              <a:gd name="connsiteX60" fmla="*/ 1849567 w 2466086"/>
              <a:gd name="connsiteY60" fmla="*/ 156864 h 1565938"/>
              <a:gd name="connsiteX61" fmla="*/ 1880393 w 2466086"/>
              <a:gd name="connsiteY61" fmla="*/ 139497 h 1565938"/>
              <a:gd name="connsiteX62" fmla="*/ 1911219 w 2466086"/>
              <a:gd name="connsiteY62" fmla="*/ 123504 h 1565938"/>
              <a:gd name="connsiteX63" fmla="*/ 1942045 w 2466086"/>
              <a:gd name="connsiteY63" fmla="*/ 108835 h 1565938"/>
              <a:gd name="connsiteX64" fmla="*/ 1972871 w 2466086"/>
              <a:gd name="connsiteY64" fmla="*/ 95432 h 1565938"/>
              <a:gd name="connsiteX65" fmla="*/ 2003697 w 2466086"/>
              <a:gd name="connsiteY65" fmla="*/ 83234 h 1565938"/>
              <a:gd name="connsiteX66" fmla="*/ 2034523 w 2466086"/>
              <a:gd name="connsiteY66" fmla="*/ 72176 h 1565938"/>
              <a:gd name="connsiteX67" fmla="*/ 2065349 w 2466086"/>
              <a:gd name="connsiteY67" fmla="*/ 62192 h 1565938"/>
              <a:gd name="connsiteX68" fmla="*/ 2096175 w 2466086"/>
              <a:gd name="connsiteY68" fmla="*/ 53212 h 1565938"/>
              <a:gd name="connsiteX69" fmla="*/ 2127001 w 2466086"/>
              <a:gd name="connsiteY69" fmla="*/ 45166 h 1565938"/>
              <a:gd name="connsiteX70" fmla="*/ 2157827 w 2466086"/>
              <a:gd name="connsiteY70" fmla="*/ 37985 h 1565938"/>
              <a:gd name="connsiteX71" fmla="*/ 2188653 w 2466086"/>
              <a:gd name="connsiteY71" fmla="*/ 31603 h 1565938"/>
              <a:gd name="connsiteX72" fmla="*/ 2219479 w 2466086"/>
              <a:gd name="connsiteY72" fmla="*/ 25952 h 1565938"/>
              <a:gd name="connsiteX73" fmla="*/ 2250305 w 2466086"/>
              <a:gd name="connsiteY73" fmla="*/ 20969 h 1565938"/>
              <a:gd name="connsiteX74" fmla="*/ 2281131 w 2466086"/>
              <a:gd name="connsiteY74" fmla="*/ 16590 h 1565938"/>
              <a:gd name="connsiteX75" fmla="*/ 2311957 w 2466086"/>
              <a:gd name="connsiteY75" fmla="*/ 12759 h 1565938"/>
              <a:gd name="connsiteX76" fmla="*/ 2342783 w 2466086"/>
              <a:gd name="connsiteY76" fmla="*/ 9419 h 1565938"/>
              <a:gd name="connsiteX77" fmla="*/ 2373609 w 2466086"/>
              <a:gd name="connsiteY77" fmla="*/ 6520 h 1565938"/>
              <a:gd name="connsiteX78" fmla="*/ 2404435 w 2466086"/>
              <a:gd name="connsiteY78" fmla="*/ 4013 h 1565938"/>
              <a:gd name="connsiteX79" fmla="*/ 2435260 w 2466086"/>
              <a:gd name="connsiteY79" fmla="*/ 1853 h 1565938"/>
              <a:gd name="connsiteX80" fmla="*/ 2466087 w 2466086"/>
              <a:gd name="connsiteY80" fmla="*/ 0 h 15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466086" h="1565938">
                <a:moveTo>
                  <a:pt x="0" y="1565939"/>
                </a:moveTo>
                <a:lnTo>
                  <a:pt x="30826" y="1564090"/>
                </a:lnTo>
                <a:lnTo>
                  <a:pt x="61652" y="1561928"/>
                </a:lnTo>
                <a:lnTo>
                  <a:pt x="92478" y="1559416"/>
                </a:lnTo>
                <a:lnTo>
                  <a:pt x="123304" y="1556518"/>
                </a:lnTo>
                <a:lnTo>
                  <a:pt x="154130" y="1553181"/>
                </a:lnTo>
                <a:lnTo>
                  <a:pt x="184956" y="1549358"/>
                </a:lnTo>
                <a:lnTo>
                  <a:pt x="215782" y="1544972"/>
                </a:lnTo>
                <a:lnTo>
                  <a:pt x="246608" y="1539986"/>
                </a:lnTo>
                <a:lnTo>
                  <a:pt x="277434" y="1534338"/>
                </a:lnTo>
                <a:lnTo>
                  <a:pt x="308260" y="1527953"/>
                </a:lnTo>
                <a:lnTo>
                  <a:pt x="339086" y="1520781"/>
                </a:lnTo>
                <a:lnTo>
                  <a:pt x="369912" y="1512734"/>
                </a:lnTo>
                <a:lnTo>
                  <a:pt x="400738" y="1503750"/>
                </a:lnTo>
                <a:lnTo>
                  <a:pt x="431564" y="1493766"/>
                </a:lnTo>
                <a:lnTo>
                  <a:pt x="462390" y="1482708"/>
                </a:lnTo>
                <a:lnTo>
                  <a:pt x="493216" y="1470512"/>
                </a:lnTo>
                <a:lnTo>
                  <a:pt x="524042" y="1457105"/>
                </a:lnTo>
                <a:lnTo>
                  <a:pt x="554868" y="1442435"/>
                </a:lnTo>
                <a:lnTo>
                  <a:pt x="585695" y="1426441"/>
                </a:lnTo>
                <a:lnTo>
                  <a:pt x="616521" y="1409085"/>
                </a:lnTo>
                <a:lnTo>
                  <a:pt x="647347" y="1390292"/>
                </a:lnTo>
                <a:lnTo>
                  <a:pt x="678173" y="1370050"/>
                </a:lnTo>
                <a:lnTo>
                  <a:pt x="708999" y="1348333"/>
                </a:lnTo>
                <a:lnTo>
                  <a:pt x="739825" y="1325104"/>
                </a:lnTo>
                <a:lnTo>
                  <a:pt x="770651" y="1300388"/>
                </a:lnTo>
                <a:lnTo>
                  <a:pt x="801477" y="1274161"/>
                </a:lnTo>
                <a:lnTo>
                  <a:pt x="832303" y="1246446"/>
                </a:lnTo>
                <a:lnTo>
                  <a:pt x="863135" y="1217294"/>
                </a:lnTo>
                <a:lnTo>
                  <a:pt x="893961" y="1186718"/>
                </a:lnTo>
                <a:lnTo>
                  <a:pt x="924787" y="1154805"/>
                </a:lnTo>
                <a:lnTo>
                  <a:pt x="955613" y="1121616"/>
                </a:lnTo>
                <a:lnTo>
                  <a:pt x="986439" y="1087230"/>
                </a:lnTo>
                <a:lnTo>
                  <a:pt x="1017265" y="1051747"/>
                </a:lnTo>
                <a:lnTo>
                  <a:pt x="1048091" y="1015276"/>
                </a:lnTo>
                <a:lnTo>
                  <a:pt x="1078917" y="977935"/>
                </a:lnTo>
                <a:lnTo>
                  <a:pt x="1109743" y="939853"/>
                </a:lnTo>
                <a:lnTo>
                  <a:pt x="1140569" y="901170"/>
                </a:lnTo>
                <a:lnTo>
                  <a:pt x="1171395" y="862028"/>
                </a:lnTo>
                <a:lnTo>
                  <a:pt x="1202221" y="822577"/>
                </a:lnTo>
                <a:lnTo>
                  <a:pt x="1233047" y="782972"/>
                </a:lnTo>
                <a:lnTo>
                  <a:pt x="1263873" y="743366"/>
                </a:lnTo>
                <a:lnTo>
                  <a:pt x="1294699" y="703915"/>
                </a:lnTo>
                <a:lnTo>
                  <a:pt x="1325525" y="664773"/>
                </a:lnTo>
                <a:lnTo>
                  <a:pt x="1356351" y="626089"/>
                </a:lnTo>
                <a:lnTo>
                  <a:pt x="1387177" y="588008"/>
                </a:lnTo>
                <a:lnTo>
                  <a:pt x="1418003" y="550667"/>
                </a:lnTo>
                <a:lnTo>
                  <a:pt x="1448829" y="514196"/>
                </a:lnTo>
                <a:lnTo>
                  <a:pt x="1479655" y="478713"/>
                </a:lnTo>
                <a:lnTo>
                  <a:pt x="1510481" y="444327"/>
                </a:lnTo>
                <a:lnTo>
                  <a:pt x="1541307" y="411134"/>
                </a:lnTo>
                <a:lnTo>
                  <a:pt x="1572133" y="379220"/>
                </a:lnTo>
                <a:lnTo>
                  <a:pt x="1602959" y="348655"/>
                </a:lnTo>
                <a:lnTo>
                  <a:pt x="1633785" y="319496"/>
                </a:lnTo>
                <a:lnTo>
                  <a:pt x="1664611" y="291787"/>
                </a:lnTo>
                <a:lnTo>
                  <a:pt x="1695437" y="265561"/>
                </a:lnTo>
                <a:lnTo>
                  <a:pt x="1726263" y="240834"/>
                </a:lnTo>
                <a:lnTo>
                  <a:pt x="1757089" y="217613"/>
                </a:lnTo>
                <a:lnTo>
                  <a:pt x="1787915" y="195890"/>
                </a:lnTo>
                <a:lnTo>
                  <a:pt x="1818741" y="175650"/>
                </a:lnTo>
                <a:lnTo>
                  <a:pt x="1849567" y="156864"/>
                </a:lnTo>
                <a:lnTo>
                  <a:pt x="1880393" y="139497"/>
                </a:lnTo>
                <a:lnTo>
                  <a:pt x="1911219" y="123504"/>
                </a:lnTo>
                <a:lnTo>
                  <a:pt x="1942045" y="108835"/>
                </a:lnTo>
                <a:lnTo>
                  <a:pt x="1972871" y="95432"/>
                </a:lnTo>
                <a:lnTo>
                  <a:pt x="2003697" y="83234"/>
                </a:lnTo>
                <a:lnTo>
                  <a:pt x="2034523" y="72176"/>
                </a:lnTo>
                <a:lnTo>
                  <a:pt x="2065349" y="62192"/>
                </a:lnTo>
                <a:lnTo>
                  <a:pt x="2096175" y="53212"/>
                </a:lnTo>
                <a:lnTo>
                  <a:pt x="2127001" y="45166"/>
                </a:lnTo>
                <a:lnTo>
                  <a:pt x="2157827" y="37985"/>
                </a:lnTo>
                <a:lnTo>
                  <a:pt x="2188653" y="31603"/>
                </a:lnTo>
                <a:lnTo>
                  <a:pt x="2219479" y="25952"/>
                </a:lnTo>
                <a:lnTo>
                  <a:pt x="2250305" y="20969"/>
                </a:lnTo>
                <a:lnTo>
                  <a:pt x="2281131" y="16590"/>
                </a:lnTo>
                <a:lnTo>
                  <a:pt x="2311957" y="12759"/>
                </a:lnTo>
                <a:lnTo>
                  <a:pt x="2342783" y="9419"/>
                </a:lnTo>
                <a:lnTo>
                  <a:pt x="2373609" y="6520"/>
                </a:lnTo>
                <a:lnTo>
                  <a:pt x="2404435" y="4013"/>
                </a:lnTo>
                <a:lnTo>
                  <a:pt x="2435260" y="1853"/>
                </a:lnTo>
                <a:lnTo>
                  <a:pt x="2466087" y="0"/>
                </a:lnTo>
              </a:path>
            </a:pathLst>
          </a:custGeom>
          <a:noFill/>
          <a:ln w="14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FAE2716-6A07-1834-71ED-0DA6D58EC807}"/>
              </a:ext>
            </a:extLst>
          </p:cNvPr>
          <p:cNvSpPr/>
          <p:nvPr/>
        </p:nvSpPr>
        <p:spPr>
          <a:xfrm>
            <a:off x="2746042" y="2264564"/>
            <a:ext cx="2466086" cy="1528244"/>
          </a:xfrm>
          <a:custGeom>
            <a:avLst/>
            <a:gdLst>
              <a:gd name="connsiteX0" fmla="*/ 0 w 2466086"/>
              <a:gd name="connsiteY0" fmla="*/ 1528244 h 1528244"/>
              <a:gd name="connsiteX1" fmla="*/ 30826 w 2466086"/>
              <a:gd name="connsiteY1" fmla="*/ 1525296 h 1528244"/>
              <a:gd name="connsiteX2" fmla="*/ 61652 w 2466086"/>
              <a:gd name="connsiteY2" fmla="*/ 1522059 h 1528244"/>
              <a:gd name="connsiteX3" fmla="*/ 92478 w 2466086"/>
              <a:gd name="connsiteY3" fmla="*/ 1518510 h 1528244"/>
              <a:gd name="connsiteX4" fmla="*/ 123304 w 2466086"/>
              <a:gd name="connsiteY4" fmla="*/ 1514587 h 1528244"/>
              <a:gd name="connsiteX5" fmla="*/ 154130 w 2466086"/>
              <a:gd name="connsiteY5" fmla="*/ 1510289 h 1528244"/>
              <a:gd name="connsiteX6" fmla="*/ 184956 w 2466086"/>
              <a:gd name="connsiteY6" fmla="*/ 1505553 h 1528244"/>
              <a:gd name="connsiteX7" fmla="*/ 215782 w 2466086"/>
              <a:gd name="connsiteY7" fmla="*/ 1500367 h 1528244"/>
              <a:gd name="connsiteX8" fmla="*/ 246608 w 2466086"/>
              <a:gd name="connsiteY8" fmla="*/ 1494669 h 1528244"/>
              <a:gd name="connsiteX9" fmla="*/ 277434 w 2466086"/>
              <a:gd name="connsiteY9" fmla="*/ 1488422 h 1528244"/>
              <a:gd name="connsiteX10" fmla="*/ 308260 w 2466086"/>
              <a:gd name="connsiteY10" fmla="*/ 1481574 h 1528244"/>
              <a:gd name="connsiteX11" fmla="*/ 339086 w 2466086"/>
              <a:gd name="connsiteY11" fmla="*/ 1474077 h 1528244"/>
              <a:gd name="connsiteX12" fmla="*/ 369912 w 2466086"/>
              <a:gd name="connsiteY12" fmla="*/ 1465880 h 1528244"/>
              <a:gd name="connsiteX13" fmla="*/ 400738 w 2466086"/>
              <a:gd name="connsiteY13" fmla="*/ 1456921 h 1528244"/>
              <a:gd name="connsiteX14" fmla="*/ 431564 w 2466086"/>
              <a:gd name="connsiteY14" fmla="*/ 1447150 h 1528244"/>
              <a:gd name="connsiteX15" fmla="*/ 462390 w 2466086"/>
              <a:gd name="connsiteY15" fmla="*/ 1436491 h 1528244"/>
              <a:gd name="connsiteX16" fmla="*/ 493216 w 2466086"/>
              <a:gd name="connsiteY16" fmla="*/ 1424908 h 1528244"/>
              <a:gd name="connsiteX17" fmla="*/ 524042 w 2466086"/>
              <a:gd name="connsiteY17" fmla="*/ 1412300 h 1528244"/>
              <a:gd name="connsiteX18" fmla="*/ 554868 w 2466086"/>
              <a:gd name="connsiteY18" fmla="*/ 1398618 h 1528244"/>
              <a:gd name="connsiteX19" fmla="*/ 585695 w 2466086"/>
              <a:gd name="connsiteY19" fmla="*/ 1383811 h 1528244"/>
              <a:gd name="connsiteX20" fmla="*/ 616521 w 2466086"/>
              <a:gd name="connsiteY20" fmla="*/ 1367779 h 1528244"/>
              <a:gd name="connsiteX21" fmla="*/ 647347 w 2466086"/>
              <a:gd name="connsiteY21" fmla="*/ 1350498 h 1528244"/>
              <a:gd name="connsiteX22" fmla="*/ 678173 w 2466086"/>
              <a:gd name="connsiteY22" fmla="*/ 1331880 h 1528244"/>
              <a:gd name="connsiteX23" fmla="*/ 708999 w 2466086"/>
              <a:gd name="connsiteY23" fmla="*/ 1311888 h 1528244"/>
              <a:gd name="connsiteX24" fmla="*/ 739825 w 2466086"/>
              <a:gd name="connsiteY24" fmla="*/ 1290458 h 1528244"/>
              <a:gd name="connsiteX25" fmla="*/ 770651 w 2466086"/>
              <a:gd name="connsiteY25" fmla="*/ 1267554 h 1528244"/>
              <a:gd name="connsiteX26" fmla="*/ 801477 w 2466086"/>
              <a:gd name="connsiteY26" fmla="*/ 1243163 h 1528244"/>
              <a:gd name="connsiteX27" fmla="*/ 832303 w 2466086"/>
              <a:gd name="connsiteY27" fmla="*/ 1217248 h 1528244"/>
              <a:gd name="connsiteX28" fmla="*/ 863135 w 2466086"/>
              <a:gd name="connsiteY28" fmla="*/ 1189808 h 1528244"/>
              <a:gd name="connsiteX29" fmla="*/ 893961 w 2466086"/>
              <a:gd name="connsiteY29" fmla="*/ 1160844 h 1528244"/>
              <a:gd name="connsiteX30" fmla="*/ 924787 w 2466086"/>
              <a:gd name="connsiteY30" fmla="*/ 1130406 h 1528244"/>
              <a:gd name="connsiteX31" fmla="*/ 955613 w 2466086"/>
              <a:gd name="connsiteY31" fmla="*/ 1098531 h 1528244"/>
              <a:gd name="connsiteX32" fmla="*/ 986439 w 2466086"/>
              <a:gd name="connsiteY32" fmla="*/ 1065280 h 1528244"/>
              <a:gd name="connsiteX33" fmla="*/ 1017265 w 2466086"/>
              <a:gd name="connsiteY33" fmla="*/ 1030742 h 1528244"/>
              <a:gd name="connsiteX34" fmla="*/ 1048091 w 2466086"/>
              <a:gd name="connsiteY34" fmla="*/ 995024 h 1528244"/>
              <a:gd name="connsiteX35" fmla="*/ 1078917 w 2466086"/>
              <a:gd name="connsiteY35" fmla="*/ 958250 h 1528244"/>
              <a:gd name="connsiteX36" fmla="*/ 1109743 w 2466086"/>
              <a:gd name="connsiteY36" fmla="*/ 920566 h 1528244"/>
              <a:gd name="connsiteX37" fmla="*/ 1140569 w 2466086"/>
              <a:gd name="connsiteY37" fmla="*/ 882131 h 1528244"/>
              <a:gd name="connsiteX38" fmla="*/ 1171395 w 2466086"/>
              <a:gd name="connsiteY38" fmla="*/ 843120 h 1528244"/>
              <a:gd name="connsiteX39" fmla="*/ 1202221 w 2466086"/>
              <a:gd name="connsiteY39" fmla="*/ 803719 h 1528244"/>
              <a:gd name="connsiteX40" fmla="*/ 1233047 w 2466086"/>
              <a:gd name="connsiteY40" fmla="*/ 764120 h 1528244"/>
              <a:gd name="connsiteX41" fmla="*/ 1263873 w 2466086"/>
              <a:gd name="connsiteY41" fmla="*/ 724521 h 1528244"/>
              <a:gd name="connsiteX42" fmla="*/ 1294699 w 2466086"/>
              <a:gd name="connsiteY42" fmla="*/ 685119 h 1528244"/>
              <a:gd name="connsiteX43" fmla="*/ 1325525 w 2466086"/>
              <a:gd name="connsiteY43" fmla="*/ 646109 h 1528244"/>
              <a:gd name="connsiteX44" fmla="*/ 1356351 w 2466086"/>
              <a:gd name="connsiteY44" fmla="*/ 607673 h 1528244"/>
              <a:gd name="connsiteX45" fmla="*/ 1387177 w 2466086"/>
              <a:gd name="connsiteY45" fmla="*/ 569989 h 1528244"/>
              <a:gd name="connsiteX46" fmla="*/ 1418003 w 2466086"/>
              <a:gd name="connsiteY46" fmla="*/ 533216 h 1528244"/>
              <a:gd name="connsiteX47" fmla="*/ 1448829 w 2466086"/>
              <a:gd name="connsiteY47" fmla="*/ 497497 h 1528244"/>
              <a:gd name="connsiteX48" fmla="*/ 1479655 w 2466086"/>
              <a:gd name="connsiteY48" fmla="*/ 462960 h 1528244"/>
              <a:gd name="connsiteX49" fmla="*/ 1510481 w 2466086"/>
              <a:gd name="connsiteY49" fmla="*/ 429709 h 1528244"/>
              <a:gd name="connsiteX50" fmla="*/ 1541307 w 2466086"/>
              <a:gd name="connsiteY50" fmla="*/ 397831 h 1528244"/>
              <a:gd name="connsiteX51" fmla="*/ 1572133 w 2466086"/>
              <a:gd name="connsiteY51" fmla="*/ 367391 h 1528244"/>
              <a:gd name="connsiteX52" fmla="*/ 1602959 w 2466086"/>
              <a:gd name="connsiteY52" fmla="*/ 338436 h 1528244"/>
              <a:gd name="connsiteX53" fmla="*/ 1633785 w 2466086"/>
              <a:gd name="connsiteY53" fmla="*/ 310995 h 1528244"/>
              <a:gd name="connsiteX54" fmla="*/ 1664611 w 2466086"/>
              <a:gd name="connsiteY54" fmla="*/ 285078 h 1528244"/>
              <a:gd name="connsiteX55" fmla="*/ 1695437 w 2466086"/>
              <a:gd name="connsiteY55" fmla="*/ 260680 h 1528244"/>
              <a:gd name="connsiteX56" fmla="*/ 1726263 w 2466086"/>
              <a:gd name="connsiteY56" fmla="*/ 237783 h 1528244"/>
              <a:gd name="connsiteX57" fmla="*/ 1757089 w 2466086"/>
              <a:gd name="connsiteY57" fmla="*/ 216356 h 1528244"/>
              <a:gd name="connsiteX58" fmla="*/ 1787915 w 2466086"/>
              <a:gd name="connsiteY58" fmla="*/ 196358 h 1528244"/>
              <a:gd name="connsiteX59" fmla="*/ 1818741 w 2466086"/>
              <a:gd name="connsiteY59" fmla="*/ 177744 h 1528244"/>
              <a:gd name="connsiteX60" fmla="*/ 1849567 w 2466086"/>
              <a:gd name="connsiteY60" fmla="*/ 160455 h 1528244"/>
              <a:gd name="connsiteX61" fmla="*/ 1880393 w 2466086"/>
              <a:gd name="connsiteY61" fmla="*/ 144434 h 1528244"/>
              <a:gd name="connsiteX62" fmla="*/ 1911219 w 2466086"/>
              <a:gd name="connsiteY62" fmla="*/ 129618 h 1528244"/>
              <a:gd name="connsiteX63" fmla="*/ 1942045 w 2466086"/>
              <a:gd name="connsiteY63" fmla="*/ 115941 h 1528244"/>
              <a:gd name="connsiteX64" fmla="*/ 1972871 w 2466086"/>
              <a:gd name="connsiteY64" fmla="*/ 103338 h 1528244"/>
              <a:gd name="connsiteX65" fmla="*/ 2003697 w 2466086"/>
              <a:gd name="connsiteY65" fmla="*/ 91742 h 1528244"/>
              <a:gd name="connsiteX66" fmla="*/ 2034523 w 2466086"/>
              <a:gd name="connsiteY66" fmla="*/ 81090 h 1528244"/>
              <a:gd name="connsiteX67" fmla="*/ 2065349 w 2466086"/>
              <a:gd name="connsiteY67" fmla="*/ 71316 h 1528244"/>
              <a:gd name="connsiteX68" fmla="*/ 2096175 w 2466086"/>
              <a:gd name="connsiteY68" fmla="*/ 62361 h 1528244"/>
              <a:gd name="connsiteX69" fmla="*/ 2127001 w 2466086"/>
              <a:gd name="connsiteY69" fmla="*/ 54164 h 1528244"/>
              <a:gd name="connsiteX70" fmla="*/ 2157827 w 2466086"/>
              <a:gd name="connsiteY70" fmla="*/ 46669 h 1528244"/>
              <a:gd name="connsiteX71" fmla="*/ 2188653 w 2466086"/>
              <a:gd name="connsiteY71" fmla="*/ 39823 h 1528244"/>
              <a:gd name="connsiteX72" fmla="*/ 2219479 w 2466086"/>
              <a:gd name="connsiteY72" fmla="*/ 33575 h 1528244"/>
              <a:gd name="connsiteX73" fmla="*/ 2250305 w 2466086"/>
              <a:gd name="connsiteY73" fmla="*/ 27877 h 1528244"/>
              <a:gd name="connsiteX74" fmla="*/ 2281131 w 2466086"/>
              <a:gd name="connsiteY74" fmla="*/ 22684 h 1528244"/>
              <a:gd name="connsiteX75" fmla="*/ 2311957 w 2466086"/>
              <a:gd name="connsiteY75" fmla="*/ 17955 h 1528244"/>
              <a:gd name="connsiteX76" fmla="*/ 2342783 w 2466086"/>
              <a:gd name="connsiteY76" fmla="*/ 13650 h 1528244"/>
              <a:gd name="connsiteX77" fmla="*/ 2373609 w 2466086"/>
              <a:gd name="connsiteY77" fmla="*/ 9734 h 1528244"/>
              <a:gd name="connsiteX78" fmla="*/ 2404435 w 2466086"/>
              <a:gd name="connsiteY78" fmla="*/ 6174 h 1528244"/>
              <a:gd name="connsiteX79" fmla="*/ 2435260 w 2466086"/>
              <a:gd name="connsiteY79" fmla="*/ 2939 h 1528244"/>
              <a:gd name="connsiteX80" fmla="*/ 2466087 w 2466086"/>
              <a:gd name="connsiteY80" fmla="*/ 0 h 152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466086" h="1528244">
                <a:moveTo>
                  <a:pt x="0" y="1528244"/>
                </a:moveTo>
                <a:lnTo>
                  <a:pt x="30826" y="1525296"/>
                </a:lnTo>
                <a:lnTo>
                  <a:pt x="61652" y="1522059"/>
                </a:lnTo>
                <a:lnTo>
                  <a:pt x="92478" y="1518510"/>
                </a:lnTo>
                <a:lnTo>
                  <a:pt x="123304" y="1514587"/>
                </a:lnTo>
                <a:lnTo>
                  <a:pt x="154130" y="1510289"/>
                </a:lnTo>
                <a:lnTo>
                  <a:pt x="184956" y="1505553"/>
                </a:lnTo>
                <a:lnTo>
                  <a:pt x="215782" y="1500367"/>
                </a:lnTo>
                <a:lnTo>
                  <a:pt x="246608" y="1494669"/>
                </a:lnTo>
                <a:lnTo>
                  <a:pt x="277434" y="1488422"/>
                </a:lnTo>
                <a:lnTo>
                  <a:pt x="308260" y="1481574"/>
                </a:lnTo>
                <a:lnTo>
                  <a:pt x="339086" y="1474077"/>
                </a:lnTo>
                <a:lnTo>
                  <a:pt x="369912" y="1465880"/>
                </a:lnTo>
                <a:lnTo>
                  <a:pt x="400738" y="1456921"/>
                </a:lnTo>
                <a:lnTo>
                  <a:pt x="431564" y="1447150"/>
                </a:lnTo>
                <a:lnTo>
                  <a:pt x="462390" y="1436491"/>
                </a:lnTo>
                <a:lnTo>
                  <a:pt x="493216" y="1424908"/>
                </a:lnTo>
                <a:lnTo>
                  <a:pt x="524042" y="1412300"/>
                </a:lnTo>
                <a:lnTo>
                  <a:pt x="554868" y="1398618"/>
                </a:lnTo>
                <a:lnTo>
                  <a:pt x="585695" y="1383811"/>
                </a:lnTo>
                <a:lnTo>
                  <a:pt x="616521" y="1367779"/>
                </a:lnTo>
                <a:lnTo>
                  <a:pt x="647347" y="1350498"/>
                </a:lnTo>
                <a:lnTo>
                  <a:pt x="678173" y="1331880"/>
                </a:lnTo>
                <a:lnTo>
                  <a:pt x="708999" y="1311888"/>
                </a:lnTo>
                <a:lnTo>
                  <a:pt x="739825" y="1290458"/>
                </a:lnTo>
                <a:lnTo>
                  <a:pt x="770651" y="1267554"/>
                </a:lnTo>
                <a:lnTo>
                  <a:pt x="801477" y="1243163"/>
                </a:lnTo>
                <a:lnTo>
                  <a:pt x="832303" y="1217248"/>
                </a:lnTo>
                <a:lnTo>
                  <a:pt x="863135" y="1189808"/>
                </a:lnTo>
                <a:lnTo>
                  <a:pt x="893961" y="1160844"/>
                </a:lnTo>
                <a:lnTo>
                  <a:pt x="924787" y="1130406"/>
                </a:lnTo>
                <a:lnTo>
                  <a:pt x="955613" y="1098531"/>
                </a:lnTo>
                <a:lnTo>
                  <a:pt x="986439" y="1065280"/>
                </a:lnTo>
                <a:lnTo>
                  <a:pt x="1017265" y="1030742"/>
                </a:lnTo>
                <a:lnTo>
                  <a:pt x="1048091" y="995024"/>
                </a:lnTo>
                <a:lnTo>
                  <a:pt x="1078917" y="958250"/>
                </a:lnTo>
                <a:lnTo>
                  <a:pt x="1109743" y="920566"/>
                </a:lnTo>
                <a:lnTo>
                  <a:pt x="1140569" y="882131"/>
                </a:lnTo>
                <a:lnTo>
                  <a:pt x="1171395" y="843120"/>
                </a:lnTo>
                <a:lnTo>
                  <a:pt x="1202221" y="803719"/>
                </a:lnTo>
                <a:lnTo>
                  <a:pt x="1233047" y="764120"/>
                </a:lnTo>
                <a:lnTo>
                  <a:pt x="1263873" y="724521"/>
                </a:lnTo>
                <a:lnTo>
                  <a:pt x="1294699" y="685119"/>
                </a:lnTo>
                <a:lnTo>
                  <a:pt x="1325525" y="646109"/>
                </a:lnTo>
                <a:lnTo>
                  <a:pt x="1356351" y="607673"/>
                </a:lnTo>
                <a:lnTo>
                  <a:pt x="1387177" y="569989"/>
                </a:lnTo>
                <a:lnTo>
                  <a:pt x="1418003" y="533216"/>
                </a:lnTo>
                <a:lnTo>
                  <a:pt x="1448829" y="497497"/>
                </a:lnTo>
                <a:lnTo>
                  <a:pt x="1479655" y="462960"/>
                </a:lnTo>
                <a:lnTo>
                  <a:pt x="1510481" y="429709"/>
                </a:lnTo>
                <a:lnTo>
                  <a:pt x="1541307" y="397831"/>
                </a:lnTo>
                <a:lnTo>
                  <a:pt x="1572133" y="367391"/>
                </a:lnTo>
                <a:lnTo>
                  <a:pt x="1602959" y="338436"/>
                </a:lnTo>
                <a:lnTo>
                  <a:pt x="1633785" y="310995"/>
                </a:lnTo>
                <a:lnTo>
                  <a:pt x="1664611" y="285078"/>
                </a:lnTo>
                <a:lnTo>
                  <a:pt x="1695437" y="260680"/>
                </a:lnTo>
                <a:lnTo>
                  <a:pt x="1726263" y="237783"/>
                </a:lnTo>
                <a:lnTo>
                  <a:pt x="1757089" y="216356"/>
                </a:lnTo>
                <a:lnTo>
                  <a:pt x="1787915" y="196358"/>
                </a:lnTo>
                <a:lnTo>
                  <a:pt x="1818741" y="177744"/>
                </a:lnTo>
                <a:lnTo>
                  <a:pt x="1849567" y="160455"/>
                </a:lnTo>
                <a:lnTo>
                  <a:pt x="1880393" y="144434"/>
                </a:lnTo>
                <a:lnTo>
                  <a:pt x="1911219" y="129618"/>
                </a:lnTo>
                <a:lnTo>
                  <a:pt x="1942045" y="115941"/>
                </a:lnTo>
                <a:lnTo>
                  <a:pt x="1972871" y="103338"/>
                </a:lnTo>
                <a:lnTo>
                  <a:pt x="2003697" y="91742"/>
                </a:lnTo>
                <a:lnTo>
                  <a:pt x="2034523" y="81090"/>
                </a:lnTo>
                <a:lnTo>
                  <a:pt x="2065349" y="71316"/>
                </a:lnTo>
                <a:lnTo>
                  <a:pt x="2096175" y="62361"/>
                </a:lnTo>
                <a:lnTo>
                  <a:pt x="2127001" y="54164"/>
                </a:lnTo>
                <a:lnTo>
                  <a:pt x="2157827" y="46669"/>
                </a:lnTo>
                <a:lnTo>
                  <a:pt x="2188653" y="39823"/>
                </a:lnTo>
                <a:lnTo>
                  <a:pt x="2219479" y="33575"/>
                </a:lnTo>
                <a:lnTo>
                  <a:pt x="2250305" y="27877"/>
                </a:lnTo>
                <a:lnTo>
                  <a:pt x="2281131" y="22684"/>
                </a:lnTo>
                <a:lnTo>
                  <a:pt x="2311957" y="17955"/>
                </a:lnTo>
                <a:lnTo>
                  <a:pt x="2342783" y="13650"/>
                </a:lnTo>
                <a:lnTo>
                  <a:pt x="2373609" y="9734"/>
                </a:lnTo>
                <a:lnTo>
                  <a:pt x="2404435" y="6174"/>
                </a:lnTo>
                <a:lnTo>
                  <a:pt x="2435260" y="2939"/>
                </a:lnTo>
                <a:lnTo>
                  <a:pt x="2466087" y="0"/>
                </a:lnTo>
              </a:path>
            </a:pathLst>
          </a:custGeom>
          <a:noFill/>
          <a:ln w="14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151" name="Group 4150">
            <a:extLst>
              <a:ext uri="{FF2B5EF4-FFF2-40B4-BE49-F238E27FC236}">
                <a16:creationId xmlns:a16="http://schemas.microsoft.com/office/drawing/2014/main" id="{AE883A82-767B-F9B7-A350-6E459DF07D6D}"/>
              </a:ext>
            </a:extLst>
          </p:cNvPr>
          <p:cNvGrpSpPr/>
          <p:nvPr/>
        </p:nvGrpSpPr>
        <p:grpSpPr>
          <a:xfrm>
            <a:off x="2759194" y="2254065"/>
            <a:ext cx="873787" cy="678085"/>
            <a:chOff x="2759194" y="2254065"/>
            <a:chExt cx="873787" cy="67808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B39821B-EAA8-A6EC-ACFB-DF697E451122}"/>
                </a:ext>
              </a:extLst>
            </p:cNvPr>
            <p:cNvSpPr/>
            <p:nvPr/>
          </p:nvSpPr>
          <p:spPr>
            <a:xfrm>
              <a:off x="2759194" y="2254065"/>
              <a:ext cx="873787" cy="678085"/>
            </a:xfrm>
            <a:custGeom>
              <a:avLst/>
              <a:gdLst>
                <a:gd name="connsiteX0" fmla="*/ 0 w 873787"/>
                <a:gd name="connsiteY0" fmla="*/ 678086 h 678085"/>
                <a:gd name="connsiteX1" fmla="*/ 873787 w 873787"/>
                <a:gd name="connsiteY1" fmla="*/ 678086 h 678085"/>
                <a:gd name="connsiteX2" fmla="*/ 873787 w 873787"/>
                <a:gd name="connsiteY2" fmla="*/ 0 h 678085"/>
                <a:gd name="connsiteX3" fmla="*/ 0 w 873787"/>
                <a:gd name="connsiteY3" fmla="*/ 0 h 67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787" h="678085">
                  <a:moveTo>
                    <a:pt x="0" y="678086"/>
                  </a:moveTo>
                  <a:lnTo>
                    <a:pt x="873787" y="678086"/>
                  </a:lnTo>
                  <a:lnTo>
                    <a:pt x="873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9D07013-AB4E-1579-5343-BAF96514A395}"/>
                </a:ext>
              </a:extLst>
            </p:cNvPr>
            <p:cNvSpPr/>
            <p:nvPr/>
          </p:nvSpPr>
          <p:spPr>
            <a:xfrm>
              <a:off x="2759194" y="2254065"/>
              <a:ext cx="873787" cy="678085"/>
            </a:xfrm>
            <a:custGeom>
              <a:avLst/>
              <a:gdLst>
                <a:gd name="connsiteX0" fmla="*/ 0 w 873787"/>
                <a:gd name="connsiteY0" fmla="*/ 678086 h 678085"/>
                <a:gd name="connsiteX1" fmla="*/ 873787 w 873787"/>
                <a:gd name="connsiteY1" fmla="*/ 678086 h 678085"/>
                <a:gd name="connsiteX2" fmla="*/ 873787 w 873787"/>
                <a:gd name="connsiteY2" fmla="*/ 0 h 678085"/>
                <a:gd name="connsiteX3" fmla="*/ 0 w 873787"/>
                <a:gd name="connsiteY3" fmla="*/ 0 h 678085"/>
                <a:gd name="connsiteX4" fmla="*/ 0 w 873787"/>
                <a:gd name="connsiteY4" fmla="*/ 678086 h 67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87" h="678085">
                  <a:moveTo>
                    <a:pt x="0" y="678086"/>
                  </a:moveTo>
                  <a:lnTo>
                    <a:pt x="873787" y="678086"/>
                  </a:lnTo>
                  <a:lnTo>
                    <a:pt x="873787" y="0"/>
                  </a:lnTo>
                  <a:lnTo>
                    <a:pt x="0" y="0"/>
                  </a:lnTo>
                  <a:lnTo>
                    <a:pt x="0" y="678086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5" name="Freeform 4124">
              <a:extLst>
                <a:ext uri="{FF2B5EF4-FFF2-40B4-BE49-F238E27FC236}">
                  <a16:creationId xmlns:a16="http://schemas.microsoft.com/office/drawing/2014/main" id="{76EDECEE-476E-93B9-32CB-CF6D32A508D2}"/>
                </a:ext>
              </a:extLst>
            </p:cNvPr>
            <p:cNvSpPr/>
            <p:nvPr/>
          </p:nvSpPr>
          <p:spPr>
            <a:xfrm>
              <a:off x="2788239" y="2480093"/>
              <a:ext cx="174269" cy="1249"/>
            </a:xfrm>
            <a:custGeom>
              <a:avLst/>
              <a:gdLst>
                <a:gd name="connsiteX0" fmla="*/ 0 w 174269"/>
                <a:gd name="connsiteY0" fmla="*/ 0 h 1249"/>
                <a:gd name="connsiteX1" fmla="*/ 174270 w 174269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269" h="1249">
                  <a:moveTo>
                    <a:pt x="0" y="0"/>
                  </a:moveTo>
                  <a:lnTo>
                    <a:pt x="174270" y="0"/>
                  </a:lnTo>
                </a:path>
              </a:pathLst>
            </a:custGeom>
            <a:noFill/>
            <a:ln w="29909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9" name="Freeform 4128">
              <a:extLst>
                <a:ext uri="{FF2B5EF4-FFF2-40B4-BE49-F238E27FC236}">
                  <a16:creationId xmlns:a16="http://schemas.microsoft.com/office/drawing/2014/main" id="{40A870AF-70A2-7AEE-591B-198B3E8ED5E7}"/>
                </a:ext>
              </a:extLst>
            </p:cNvPr>
            <p:cNvSpPr/>
            <p:nvPr/>
          </p:nvSpPr>
          <p:spPr>
            <a:xfrm>
              <a:off x="2991554" y="2430418"/>
              <a:ext cx="73226" cy="81889"/>
            </a:xfrm>
            <a:custGeom>
              <a:avLst/>
              <a:gdLst>
                <a:gd name="connsiteX0" fmla="*/ 0 w 73226"/>
                <a:gd name="connsiteY0" fmla="*/ 41032 h 81889"/>
                <a:gd name="connsiteX1" fmla="*/ 9189 w 73226"/>
                <a:gd name="connsiteY1" fmla="*/ 24350 h 81889"/>
                <a:gd name="connsiteX2" fmla="*/ 31257 w 73226"/>
                <a:gd name="connsiteY2" fmla="*/ 16214 h 81889"/>
                <a:gd name="connsiteX3" fmla="*/ 31257 w 73226"/>
                <a:gd name="connsiteY3" fmla="*/ 9248 h 81889"/>
                <a:gd name="connsiteX4" fmla="*/ 29033 w 73226"/>
                <a:gd name="connsiteY4" fmla="*/ 4741 h 81889"/>
                <a:gd name="connsiteX5" fmla="*/ 18204 w 73226"/>
                <a:gd name="connsiteY5" fmla="*/ 3746 h 81889"/>
                <a:gd name="connsiteX6" fmla="*/ 15922 w 73226"/>
                <a:gd name="connsiteY6" fmla="*/ 3746 h 81889"/>
                <a:gd name="connsiteX7" fmla="*/ 15922 w 73226"/>
                <a:gd name="connsiteY7" fmla="*/ 0 h 81889"/>
                <a:gd name="connsiteX8" fmla="*/ 36291 w 73226"/>
                <a:gd name="connsiteY8" fmla="*/ 351 h 81889"/>
                <a:gd name="connsiteX9" fmla="*/ 56661 w 73226"/>
                <a:gd name="connsiteY9" fmla="*/ 0 h 81889"/>
                <a:gd name="connsiteX10" fmla="*/ 56661 w 73226"/>
                <a:gd name="connsiteY10" fmla="*/ 3746 h 81889"/>
                <a:gd name="connsiteX11" fmla="*/ 54495 w 73226"/>
                <a:gd name="connsiteY11" fmla="*/ 3746 h 81889"/>
                <a:gd name="connsiteX12" fmla="*/ 43725 w 73226"/>
                <a:gd name="connsiteY12" fmla="*/ 4682 h 81889"/>
                <a:gd name="connsiteX13" fmla="*/ 41325 w 73226"/>
                <a:gd name="connsiteY13" fmla="*/ 9248 h 81889"/>
                <a:gd name="connsiteX14" fmla="*/ 41325 w 73226"/>
                <a:gd name="connsiteY14" fmla="*/ 16214 h 81889"/>
                <a:gd name="connsiteX15" fmla="*/ 63802 w 73226"/>
                <a:gd name="connsiteY15" fmla="*/ 24232 h 81889"/>
                <a:gd name="connsiteX16" fmla="*/ 73226 w 73226"/>
                <a:gd name="connsiteY16" fmla="*/ 41032 h 81889"/>
                <a:gd name="connsiteX17" fmla="*/ 64212 w 73226"/>
                <a:gd name="connsiteY17" fmla="*/ 57364 h 81889"/>
                <a:gd name="connsiteX18" fmla="*/ 41325 w 73226"/>
                <a:gd name="connsiteY18" fmla="*/ 65733 h 81889"/>
                <a:gd name="connsiteX19" fmla="*/ 41325 w 73226"/>
                <a:gd name="connsiteY19" fmla="*/ 72640 h 81889"/>
                <a:gd name="connsiteX20" fmla="*/ 43549 w 73226"/>
                <a:gd name="connsiteY20" fmla="*/ 77206 h 81889"/>
                <a:gd name="connsiteX21" fmla="*/ 54378 w 73226"/>
                <a:gd name="connsiteY21" fmla="*/ 78201 h 81889"/>
                <a:gd name="connsiteX22" fmla="*/ 56661 w 73226"/>
                <a:gd name="connsiteY22" fmla="*/ 78201 h 81889"/>
                <a:gd name="connsiteX23" fmla="*/ 56661 w 73226"/>
                <a:gd name="connsiteY23" fmla="*/ 81889 h 81889"/>
                <a:gd name="connsiteX24" fmla="*/ 36291 w 73226"/>
                <a:gd name="connsiteY24" fmla="*/ 81537 h 81889"/>
                <a:gd name="connsiteX25" fmla="*/ 15922 w 73226"/>
                <a:gd name="connsiteY25" fmla="*/ 81889 h 81889"/>
                <a:gd name="connsiteX26" fmla="*/ 15922 w 73226"/>
                <a:gd name="connsiteY26" fmla="*/ 78201 h 81889"/>
                <a:gd name="connsiteX27" fmla="*/ 18204 w 73226"/>
                <a:gd name="connsiteY27" fmla="*/ 78201 h 81889"/>
                <a:gd name="connsiteX28" fmla="*/ 28974 w 73226"/>
                <a:gd name="connsiteY28" fmla="*/ 77206 h 81889"/>
                <a:gd name="connsiteX29" fmla="*/ 31257 w 73226"/>
                <a:gd name="connsiteY29" fmla="*/ 72640 h 81889"/>
                <a:gd name="connsiteX30" fmla="*/ 31257 w 73226"/>
                <a:gd name="connsiteY30" fmla="*/ 65733 h 81889"/>
                <a:gd name="connsiteX31" fmla="*/ 9132 w 73226"/>
                <a:gd name="connsiteY31" fmla="*/ 57539 h 81889"/>
                <a:gd name="connsiteX32" fmla="*/ 0 w 73226"/>
                <a:gd name="connsiteY32" fmla="*/ 41032 h 81889"/>
                <a:gd name="connsiteX33" fmla="*/ 11941 w 73226"/>
                <a:gd name="connsiteY33" fmla="*/ 40915 h 81889"/>
                <a:gd name="connsiteX34" fmla="*/ 31257 w 73226"/>
                <a:gd name="connsiteY34" fmla="*/ 62807 h 81889"/>
                <a:gd name="connsiteX35" fmla="*/ 31257 w 73226"/>
                <a:gd name="connsiteY35" fmla="*/ 19082 h 81889"/>
                <a:gd name="connsiteX36" fmla="*/ 16975 w 73226"/>
                <a:gd name="connsiteY36" fmla="*/ 25872 h 81889"/>
                <a:gd name="connsiteX37" fmla="*/ 11941 w 73226"/>
                <a:gd name="connsiteY37" fmla="*/ 40915 h 81889"/>
                <a:gd name="connsiteX38" fmla="*/ 41325 w 73226"/>
                <a:gd name="connsiteY38" fmla="*/ 62924 h 81889"/>
                <a:gd name="connsiteX39" fmla="*/ 61110 w 73226"/>
                <a:gd name="connsiteY39" fmla="*/ 41032 h 81889"/>
                <a:gd name="connsiteX40" fmla="*/ 59237 w 73226"/>
                <a:gd name="connsiteY40" fmla="*/ 30437 h 81889"/>
                <a:gd name="connsiteX41" fmla="*/ 53969 w 73226"/>
                <a:gd name="connsiteY41" fmla="*/ 23765 h 81889"/>
                <a:gd name="connsiteX42" fmla="*/ 47763 w 73226"/>
                <a:gd name="connsiteY42" fmla="*/ 20545 h 81889"/>
                <a:gd name="connsiteX43" fmla="*/ 41325 w 73226"/>
                <a:gd name="connsiteY43" fmla="*/ 18964 h 81889"/>
                <a:gd name="connsiteX44" fmla="*/ 41325 w 73226"/>
                <a:gd name="connsiteY44" fmla="*/ 62924 h 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226" h="81889">
                  <a:moveTo>
                    <a:pt x="0" y="41032"/>
                  </a:moveTo>
                  <a:cubicBezTo>
                    <a:pt x="0" y="34632"/>
                    <a:pt x="3063" y="29072"/>
                    <a:pt x="9189" y="24350"/>
                  </a:cubicBezTo>
                  <a:cubicBezTo>
                    <a:pt x="15356" y="19628"/>
                    <a:pt x="22712" y="16916"/>
                    <a:pt x="31257" y="16214"/>
                  </a:cubicBezTo>
                  <a:lnTo>
                    <a:pt x="31257" y="9248"/>
                  </a:lnTo>
                  <a:cubicBezTo>
                    <a:pt x="31257" y="6867"/>
                    <a:pt x="30516" y="5365"/>
                    <a:pt x="29033" y="4741"/>
                  </a:cubicBezTo>
                  <a:cubicBezTo>
                    <a:pt x="27550" y="4077"/>
                    <a:pt x="23941" y="3746"/>
                    <a:pt x="18204" y="3746"/>
                  </a:cubicBezTo>
                  <a:lnTo>
                    <a:pt x="15922" y="3746"/>
                  </a:lnTo>
                  <a:lnTo>
                    <a:pt x="15922" y="0"/>
                  </a:lnTo>
                  <a:cubicBezTo>
                    <a:pt x="22789" y="234"/>
                    <a:pt x="29579" y="351"/>
                    <a:pt x="36291" y="351"/>
                  </a:cubicBezTo>
                  <a:cubicBezTo>
                    <a:pt x="43003" y="351"/>
                    <a:pt x="49793" y="234"/>
                    <a:pt x="56661" y="0"/>
                  </a:cubicBezTo>
                  <a:lnTo>
                    <a:pt x="56661" y="3746"/>
                  </a:lnTo>
                  <a:lnTo>
                    <a:pt x="54495" y="3746"/>
                  </a:lnTo>
                  <a:cubicBezTo>
                    <a:pt x="48915" y="3746"/>
                    <a:pt x="45326" y="4058"/>
                    <a:pt x="43725" y="4682"/>
                  </a:cubicBezTo>
                  <a:cubicBezTo>
                    <a:pt x="42124" y="5307"/>
                    <a:pt x="41325" y="6829"/>
                    <a:pt x="41325" y="9248"/>
                  </a:cubicBezTo>
                  <a:lnTo>
                    <a:pt x="41325" y="16214"/>
                  </a:lnTo>
                  <a:cubicBezTo>
                    <a:pt x="50028" y="16837"/>
                    <a:pt x="57520" y="19510"/>
                    <a:pt x="63802" y="24232"/>
                  </a:cubicBezTo>
                  <a:cubicBezTo>
                    <a:pt x="70085" y="28954"/>
                    <a:pt x="73226" y="34555"/>
                    <a:pt x="73226" y="41032"/>
                  </a:cubicBezTo>
                  <a:cubicBezTo>
                    <a:pt x="73226" y="47041"/>
                    <a:pt x="70221" y="52485"/>
                    <a:pt x="64212" y="57364"/>
                  </a:cubicBezTo>
                  <a:cubicBezTo>
                    <a:pt x="58241" y="62202"/>
                    <a:pt x="50612" y="64992"/>
                    <a:pt x="41325" y="65733"/>
                  </a:cubicBezTo>
                  <a:lnTo>
                    <a:pt x="41325" y="72640"/>
                  </a:lnTo>
                  <a:cubicBezTo>
                    <a:pt x="41325" y="75021"/>
                    <a:pt x="42066" y="76543"/>
                    <a:pt x="43549" y="77206"/>
                  </a:cubicBezTo>
                  <a:cubicBezTo>
                    <a:pt x="45032" y="77870"/>
                    <a:pt x="48642" y="78201"/>
                    <a:pt x="54378" y="78201"/>
                  </a:cubicBezTo>
                  <a:lnTo>
                    <a:pt x="56661" y="78201"/>
                  </a:lnTo>
                  <a:lnTo>
                    <a:pt x="56661" y="81889"/>
                  </a:lnTo>
                  <a:cubicBezTo>
                    <a:pt x="49793" y="81654"/>
                    <a:pt x="43003" y="81537"/>
                    <a:pt x="36291" y="81537"/>
                  </a:cubicBezTo>
                  <a:cubicBezTo>
                    <a:pt x="29579" y="81537"/>
                    <a:pt x="22789" y="81654"/>
                    <a:pt x="15922" y="81889"/>
                  </a:cubicBezTo>
                  <a:lnTo>
                    <a:pt x="15922" y="78201"/>
                  </a:lnTo>
                  <a:lnTo>
                    <a:pt x="18204" y="78201"/>
                  </a:lnTo>
                  <a:cubicBezTo>
                    <a:pt x="23862" y="78201"/>
                    <a:pt x="27452" y="77870"/>
                    <a:pt x="28974" y="77206"/>
                  </a:cubicBezTo>
                  <a:cubicBezTo>
                    <a:pt x="30496" y="76504"/>
                    <a:pt x="31257" y="74982"/>
                    <a:pt x="31257" y="72640"/>
                  </a:cubicBezTo>
                  <a:lnTo>
                    <a:pt x="31257" y="65733"/>
                  </a:lnTo>
                  <a:cubicBezTo>
                    <a:pt x="22633" y="65031"/>
                    <a:pt x="15258" y="62299"/>
                    <a:pt x="9132" y="57539"/>
                  </a:cubicBezTo>
                  <a:cubicBezTo>
                    <a:pt x="3044" y="52778"/>
                    <a:pt x="0" y="47276"/>
                    <a:pt x="0" y="41032"/>
                  </a:cubicBezTo>
                  <a:moveTo>
                    <a:pt x="11941" y="40915"/>
                  </a:moveTo>
                  <a:cubicBezTo>
                    <a:pt x="11941" y="53792"/>
                    <a:pt x="18379" y="61090"/>
                    <a:pt x="31257" y="62807"/>
                  </a:cubicBezTo>
                  <a:lnTo>
                    <a:pt x="31257" y="19082"/>
                  </a:lnTo>
                  <a:cubicBezTo>
                    <a:pt x="25091" y="19979"/>
                    <a:pt x="20330" y="22242"/>
                    <a:pt x="16975" y="25872"/>
                  </a:cubicBezTo>
                  <a:cubicBezTo>
                    <a:pt x="13619" y="29501"/>
                    <a:pt x="11941" y="34516"/>
                    <a:pt x="11941" y="40915"/>
                  </a:cubicBezTo>
                  <a:moveTo>
                    <a:pt x="41325" y="62924"/>
                  </a:moveTo>
                  <a:cubicBezTo>
                    <a:pt x="54515" y="61011"/>
                    <a:pt x="61110" y="53714"/>
                    <a:pt x="61110" y="41032"/>
                  </a:cubicBezTo>
                  <a:cubicBezTo>
                    <a:pt x="61110" y="36895"/>
                    <a:pt x="60485" y="33364"/>
                    <a:pt x="59237" y="30437"/>
                  </a:cubicBezTo>
                  <a:cubicBezTo>
                    <a:pt x="58027" y="27511"/>
                    <a:pt x="56271" y="25287"/>
                    <a:pt x="53969" y="23765"/>
                  </a:cubicBezTo>
                  <a:cubicBezTo>
                    <a:pt x="51706" y="22243"/>
                    <a:pt x="49636" y="21170"/>
                    <a:pt x="47763" y="20545"/>
                  </a:cubicBezTo>
                  <a:cubicBezTo>
                    <a:pt x="45890" y="19881"/>
                    <a:pt x="43745" y="19355"/>
                    <a:pt x="41325" y="18964"/>
                  </a:cubicBezTo>
                  <a:lnTo>
                    <a:pt x="41325" y="62924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0" name="Freeform 4129">
              <a:extLst>
                <a:ext uri="{FF2B5EF4-FFF2-40B4-BE49-F238E27FC236}">
                  <a16:creationId xmlns:a16="http://schemas.microsoft.com/office/drawing/2014/main" id="{ADCD088F-882A-AFF7-6024-0B6761A7A4EC}"/>
                </a:ext>
              </a:extLst>
            </p:cNvPr>
            <p:cNvSpPr/>
            <p:nvPr/>
          </p:nvSpPr>
          <p:spPr>
            <a:xfrm>
              <a:off x="3077236" y="2365451"/>
              <a:ext cx="52928" cy="228205"/>
            </a:xfrm>
            <a:custGeom>
              <a:avLst/>
              <a:gdLst>
                <a:gd name="connsiteX0" fmla="*/ 0 w 52928"/>
                <a:gd name="connsiteY0" fmla="*/ 114102 h 228205"/>
                <a:gd name="connsiteX1" fmla="*/ 14373 w 52928"/>
                <a:gd name="connsiteY1" fmla="*/ 44460 h 228205"/>
                <a:gd name="connsiteX2" fmla="*/ 29083 w 52928"/>
                <a:gd name="connsiteY2" fmla="*/ 20502 h 228205"/>
                <a:gd name="connsiteX3" fmla="*/ 43345 w 52928"/>
                <a:gd name="connsiteY3" fmla="*/ 4791 h 228205"/>
                <a:gd name="connsiteX4" fmla="*/ 50589 w 52928"/>
                <a:gd name="connsiteY4" fmla="*/ 0 h 228205"/>
                <a:gd name="connsiteX5" fmla="*/ 52929 w 52928"/>
                <a:gd name="connsiteY5" fmla="*/ 2228 h 228205"/>
                <a:gd name="connsiteX6" fmla="*/ 49920 w 52928"/>
                <a:gd name="connsiteY6" fmla="*/ 6128 h 228205"/>
                <a:gd name="connsiteX7" fmla="*/ 13260 w 52928"/>
                <a:gd name="connsiteY7" fmla="*/ 114102 h 228205"/>
                <a:gd name="connsiteX8" fmla="*/ 49028 w 52928"/>
                <a:gd name="connsiteY8" fmla="*/ 220852 h 228205"/>
                <a:gd name="connsiteX9" fmla="*/ 52929 w 52928"/>
                <a:gd name="connsiteY9" fmla="*/ 225978 h 228205"/>
                <a:gd name="connsiteX10" fmla="*/ 50589 w 52928"/>
                <a:gd name="connsiteY10" fmla="*/ 228206 h 228205"/>
                <a:gd name="connsiteX11" fmla="*/ 43569 w 52928"/>
                <a:gd name="connsiteY11" fmla="*/ 223638 h 228205"/>
                <a:gd name="connsiteX12" fmla="*/ 29640 w 52928"/>
                <a:gd name="connsiteY12" fmla="*/ 208595 h 228205"/>
                <a:gd name="connsiteX13" fmla="*/ 15042 w 52928"/>
                <a:gd name="connsiteY13" fmla="*/ 185306 h 228205"/>
                <a:gd name="connsiteX14" fmla="*/ 0 w 52928"/>
                <a:gd name="connsiteY14" fmla="*/ 114102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28" h="228205">
                  <a:moveTo>
                    <a:pt x="0" y="114102"/>
                  </a:moveTo>
                  <a:cubicBezTo>
                    <a:pt x="0" y="88399"/>
                    <a:pt x="4791" y="65186"/>
                    <a:pt x="14373" y="44460"/>
                  </a:cubicBezTo>
                  <a:cubicBezTo>
                    <a:pt x="18459" y="35768"/>
                    <a:pt x="23363" y="27782"/>
                    <a:pt x="29083" y="20502"/>
                  </a:cubicBezTo>
                  <a:cubicBezTo>
                    <a:pt x="34802" y="13223"/>
                    <a:pt x="39557" y="7986"/>
                    <a:pt x="43345" y="4791"/>
                  </a:cubicBezTo>
                  <a:cubicBezTo>
                    <a:pt x="47134" y="1597"/>
                    <a:pt x="49548" y="0"/>
                    <a:pt x="50589" y="0"/>
                  </a:cubicBezTo>
                  <a:cubicBezTo>
                    <a:pt x="52074" y="0"/>
                    <a:pt x="52854" y="742"/>
                    <a:pt x="52929" y="2228"/>
                  </a:cubicBezTo>
                  <a:cubicBezTo>
                    <a:pt x="52929" y="2971"/>
                    <a:pt x="51926" y="4271"/>
                    <a:pt x="49920" y="6128"/>
                  </a:cubicBezTo>
                  <a:cubicBezTo>
                    <a:pt x="25406" y="31088"/>
                    <a:pt x="13185" y="67080"/>
                    <a:pt x="13260" y="114102"/>
                  </a:cubicBezTo>
                  <a:cubicBezTo>
                    <a:pt x="13260" y="161275"/>
                    <a:pt x="25183" y="196858"/>
                    <a:pt x="49028" y="220852"/>
                  </a:cubicBezTo>
                  <a:cubicBezTo>
                    <a:pt x="51628" y="223453"/>
                    <a:pt x="52929" y="225161"/>
                    <a:pt x="52929" y="225978"/>
                  </a:cubicBezTo>
                  <a:cubicBezTo>
                    <a:pt x="52929" y="227464"/>
                    <a:pt x="52149" y="228206"/>
                    <a:pt x="50589" y="228206"/>
                  </a:cubicBezTo>
                  <a:cubicBezTo>
                    <a:pt x="49548" y="228206"/>
                    <a:pt x="47209" y="226683"/>
                    <a:pt x="43569" y="223638"/>
                  </a:cubicBezTo>
                  <a:cubicBezTo>
                    <a:pt x="39929" y="220593"/>
                    <a:pt x="35286" y="215578"/>
                    <a:pt x="29640" y="208595"/>
                  </a:cubicBezTo>
                  <a:cubicBezTo>
                    <a:pt x="23994" y="201612"/>
                    <a:pt x="19128" y="193849"/>
                    <a:pt x="15042" y="185306"/>
                  </a:cubicBezTo>
                  <a:cubicBezTo>
                    <a:pt x="5014" y="164580"/>
                    <a:pt x="0" y="140846"/>
                    <a:pt x="0" y="114102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1" name="Freeform 4130">
              <a:extLst>
                <a:ext uri="{FF2B5EF4-FFF2-40B4-BE49-F238E27FC236}">
                  <a16:creationId xmlns:a16="http://schemas.microsoft.com/office/drawing/2014/main" id="{0464E39A-C8A9-425B-6D63-9C79513572A2}"/>
                </a:ext>
              </a:extLst>
            </p:cNvPr>
            <p:cNvSpPr/>
            <p:nvPr/>
          </p:nvSpPr>
          <p:spPr>
            <a:xfrm>
              <a:off x="3177661" y="2367414"/>
              <a:ext cx="134678" cy="225954"/>
            </a:xfrm>
            <a:custGeom>
              <a:avLst/>
              <a:gdLst>
                <a:gd name="connsiteX0" fmla="*/ 0 w 134678"/>
                <a:gd name="connsiteY0" fmla="*/ 160982 h 225954"/>
                <a:gd name="connsiteX1" fmla="*/ 31040 w 134678"/>
                <a:gd name="connsiteY1" fmla="*/ 113109 h 225954"/>
                <a:gd name="connsiteX2" fmla="*/ 43665 w 134678"/>
                <a:gd name="connsiteY2" fmla="*/ 176634 h 225954"/>
                <a:gd name="connsiteX3" fmla="*/ 46033 w 134678"/>
                <a:gd name="connsiteY3" fmla="*/ 188207 h 225954"/>
                <a:gd name="connsiteX4" fmla="*/ 48137 w 134678"/>
                <a:gd name="connsiteY4" fmla="*/ 180053 h 225954"/>
                <a:gd name="connsiteX5" fmla="*/ 50110 w 134678"/>
                <a:gd name="connsiteY5" fmla="*/ 173476 h 225954"/>
                <a:gd name="connsiteX6" fmla="*/ 91802 w 134678"/>
                <a:gd name="connsiteY6" fmla="*/ 13415 h 225954"/>
                <a:gd name="connsiteX7" fmla="*/ 92459 w 134678"/>
                <a:gd name="connsiteY7" fmla="*/ 10654 h 225954"/>
                <a:gd name="connsiteX8" fmla="*/ 93249 w 134678"/>
                <a:gd name="connsiteY8" fmla="*/ 8154 h 225954"/>
                <a:gd name="connsiteX9" fmla="*/ 93906 w 134678"/>
                <a:gd name="connsiteY9" fmla="*/ 6181 h 225954"/>
                <a:gd name="connsiteX10" fmla="*/ 94565 w 134678"/>
                <a:gd name="connsiteY10" fmla="*/ 4472 h 225954"/>
                <a:gd name="connsiteX11" fmla="*/ 95222 w 134678"/>
                <a:gd name="connsiteY11" fmla="*/ 3025 h 225954"/>
                <a:gd name="connsiteX12" fmla="*/ 96143 w 134678"/>
                <a:gd name="connsiteY12" fmla="*/ 1842 h 225954"/>
                <a:gd name="connsiteX13" fmla="*/ 97326 w 134678"/>
                <a:gd name="connsiteY13" fmla="*/ 1052 h 225954"/>
                <a:gd name="connsiteX14" fmla="*/ 98773 w 134678"/>
                <a:gd name="connsiteY14" fmla="*/ 395 h 225954"/>
                <a:gd name="connsiteX15" fmla="*/ 100614 w 134678"/>
                <a:gd name="connsiteY15" fmla="*/ 131 h 225954"/>
                <a:gd name="connsiteX16" fmla="*/ 102850 w 134678"/>
                <a:gd name="connsiteY16" fmla="*/ 0 h 225954"/>
                <a:gd name="connsiteX17" fmla="*/ 126393 w 134678"/>
                <a:gd name="connsiteY17" fmla="*/ 0 h 225954"/>
                <a:gd name="connsiteX18" fmla="*/ 134678 w 134678"/>
                <a:gd name="connsiteY18" fmla="*/ 5393 h 225954"/>
                <a:gd name="connsiteX19" fmla="*/ 126655 w 134678"/>
                <a:gd name="connsiteY19" fmla="*/ 10785 h 225954"/>
                <a:gd name="connsiteX20" fmla="*/ 103639 w 134678"/>
                <a:gd name="connsiteY20" fmla="*/ 10785 h 225954"/>
                <a:gd name="connsiteX21" fmla="*/ 49320 w 134678"/>
                <a:gd name="connsiteY21" fmla="*/ 218457 h 225954"/>
                <a:gd name="connsiteX22" fmla="*/ 47873 w 134678"/>
                <a:gd name="connsiteY22" fmla="*/ 222666 h 225954"/>
                <a:gd name="connsiteX23" fmla="*/ 45507 w 134678"/>
                <a:gd name="connsiteY23" fmla="*/ 224902 h 225954"/>
                <a:gd name="connsiteX24" fmla="*/ 40377 w 134678"/>
                <a:gd name="connsiteY24" fmla="*/ 225954 h 225954"/>
                <a:gd name="connsiteX25" fmla="*/ 37747 w 134678"/>
                <a:gd name="connsiteY25" fmla="*/ 225954 h 225954"/>
                <a:gd name="connsiteX26" fmla="*/ 20517 w 134678"/>
                <a:gd name="connsiteY26" fmla="*/ 140334 h 225954"/>
                <a:gd name="connsiteX27" fmla="*/ 4341 w 134678"/>
                <a:gd name="connsiteY27" fmla="*/ 165323 h 225954"/>
                <a:gd name="connsiteX28" fmla="*/ 0 w 134678"/>
                <a:gd name="connsiteY28" fmla="*/ 160982 h 22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4678" h="225954">
                  <a:moveTo>
                    <a:pt x="0" y="160982"/>
                  </a:moveTo>
                  <a:lnTo>
                    <a:pt x="31040" y="113109"/>
                  </a:lnTo>
                  <a:lnTo>
                    <a:pt x="43665" y="176634"/>
                  </a:lnTo>
                  <a:lnTo>
                    <a:pt x="46033" y="188207"/>
                  </a:lnTo>
                  <a:cubicBezTo>
                    <a:pt x="46384" y="186190"/>
                    <a:pt x="47085" y="183473"/>
                    <a:pt x="48137" y="180053"/>
                  </a:cubicBezTo>
                  <a:cubicBezTo>
                    <a:pt x="49277" y="176545"/>
                    <a:pt x="49934" y="174354"/>
                    <a:pt x="50110" y="173476"/>
                  </a:cubicBezTo>
                  <a:lnTo>
                    <a:pt x="91802" y="13415"/>
                  </a:lnTo>
                  <a:cubicBezTo>
                    <a:pt x="91978" y="12714"/>
                    <a:pt x="92197" y="11793"/>
                    <a:pt x="92459" y="10654"/>
                  </a:cubicBezTo>
                  <a:cubicBezTo>
                    <a:pt x="92810" y="9425"/>
                    <a:pt x="93073" y="8593"/>
                    <a:pt x="93249" y="8154"/>
                  </a:cubicBezTo>
                  <a:cubicBezTo>
                    <a:pt x="93424" y="7716"/>
                    <a:pt x="93643" y="7059"/>
                    <a:pt x="93906" y="6181"/>
                  </a:cubicBezTo>
                  <a:cubicBezTo>
                    <a:pt x="94170" y="5306"/>
                    <a:pt x="94389" y="4736"/>
                    <a:pt x="94565" y="4472"/>
                  </a:cubicBezTo>
                  <a:cubicBezTo>
                    <a:pt x="94740" y="4121"/>
                    <a:pt x="94958" y="3639"/>
                    <a:pt x="95222" y="3025"/>
                  </a:cubicBezTo>
                  <a:cubicBezTo>
                    <a:pt x="95486" y="2412"/>
                    <a:pt x="95792" y="2017"/>
                    <a:pt x="96143" y="1842"/>
                  </a:cubicBezTo>
                  <a:cubicBezTo>
                    <a:pt x="96494" y="1666"/>
                    <a:pt x="96888" y="1403"/>
                    <a:pt x="97326" y="1052"/>
                  </a:cubicBezTo>
                  <a:cubicBezTo>
                    <a:pt x="97765" y="701"/>
                    <a:pt x="98247" y="482"/>
                    <a:pt x="98773" y="395"/>
                  </a:cubicBezTo>
                  <a:cubicBezTo>
                    <a:pt x="99387" y="307"/>
                    <a:pt x="100000" y="220"/>
                    <a:pt x="100614" y="131"/>
                  </a:cubicBezTo>
                  <a:cubicBezTo>
                    <a:pt x="101227" y="44"/>
                    <a:pt x="101973" y="0"/>
                    <a:pt x="102850" y="0"/>
                  </a:cubicBezTo>
                  <a:lnTo>
                    <a:pt x="126393" y="0"/>
                  </a:lnTo>
                  <a:cubicBezTo>
                    <a:pt x="131917" y="0"/>
                    <a:pt x="134678" y="1798"/>
                    <a:pt x="134678" y="5393"/>
                  </a:cubicBezTo>
                  <a:cubicBezTo>
                    <a:pt x="134678" y="8988"/>
                    <a:pt x="132004" y="10785"/>
                    <a:pt x="126655" y="10785"/>
                  </a:cubicBezTo>
                  <a:lnTo>
                    <a:pt x="103639" y="10785"/>
                  </a:lnTo>
                  <a:lnTo>
                    <a:pt x="49320" y="218457"/>
                  </a:lnTo>
                  <a:cubicBezTo>
                    <a:pt x="48794" y="220474"/>
                    <a:pt x="48312" y="221877"/>
                    <a:pt x="47873" y="222666"/>
                  </a:cubicBezTo>
                  <a:cubicBezTo>
                    <a:pt x="47522" y="223455"/>
                    <a:pt x="46734" y="224201"/>
                    <a:pt x="45507" y="224902"/>
                  </a:cubicBezTo>
                  <a:cubicBezTo>
                    <a:pt x="44279" y="225603"/>
                    <a:pt x="42569" y="225954"/>
                    <a:pt x="40377" y="225954"/>
                  </a:cubicBezTo>
                  <a:lnTo>
                    <a:pt x="37747" y="225954"/>
                  </a:lnTo>
                  <a:lnTo>
                    <a:pt x="20517" y="140334"/>
                  </a:lnTo>
                  <a:lnTo>
                    <a:pt x="4341" y="165323"/>
                  </a:lnTo>
                  <a:lnTo>
                    <a:pt x="0" y="160982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2" name="Freeform 4131">
              <a:extLst>
                <a:ext uri="{FF2B5EF4-FFF2-40B4-BE49-F238E27FC236}">
                  <a16:creationId xmlns:a16="http://schemas.microsoft.com/office/drawing/2014/main" id="{7AA75675-D869-8CBE-1A74-2088EF99FF8E}"/>
                </a:ext>
              </a:extLst>
            </p:cNvPr>
            <p:cNvSpPr/>
            <p:nvPr/>
          </p:nvSpPr>
          <p:spPr>
            <a:xfrm>
              <a:off x="3303503" y="2367095"/>
              <a:ext cx="140888" cy="11189"/>
            </a:xfrm>
            <a:custGeom>
              <a:avLst/>
              <a:gdLst>
                <a:gd name="connsiteX0" fmla="*/ 0 w 140888"/>
                <a:gd name="connsiteY0" fmla="*/ 11190 h 11189"/>
                <a:gd name="connsiteX1" fmla="*/ 140889 w 140888"/>
                <a:gd name="connsiteY1" fmla="*/ 11190 h 11189"/>
                <a:gd name="connsiteX2" fmla="*/ 140889 w 140888"/>
                <a:gd name="connsiteY2" fmla="*/ 0 h 11189"/>
                <a:gd name="connsiteX3" fmla="*/ 0 w 140888"/>
                <a:gd name="connsiteY3" fmla="*/ 0 h 1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888" h="11189">
                  <a:moveTo>
                    <a:pt x="0" y="11190"/>
                  </a:moveTo>
                  <a:lnTo>
                    <a:pt x="140889" y="11190"/>
                  </a:lnTo>
                  <a:lnTo>
                    <a:pt x="140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3" name="Freeform 4132">
              <a:extLst>
                <a:ext uri="{FF2B5EF4-FFF2-40B4-BE49-F238E27FC236}">
                  <a16:creationId xmlns:a16="http://schemas.microsoft.com/office/drawing/2014/main" id="{12303F9A-40E0-F734-FDBC-7A05472E8281}"/>
                </a:ext>
              </a:extLst>
            </p:cNvPr>
            <p:cNvSpPr/>
            <p:nvPr/>
          </p:nvSpPr>
          <p:spPr>
            <a:xfrm>
              <a:off x="3341888" y="2400282"/>
              <a:ext cx="64739" cy="53032"/>
            </a:xfrm>
            <a:custGeom>
              <a:avLst/>
              <a:gdLst>
                <a:gd name="connsiteX0" fmla="*/ 64740 w 64739"/>
                <a:gd name="connsiteY0" fmla="*/ 2869 h 53032"/>
                <a:gd name="connsiteX1" fmla="*/ 58885 w 64739"/>
                <a:gd name="connsiteY1" fmla="*/ 6966 h 53032"/>
                <a:gd name="connsiteX2" fmla="*/ 45188 w 64739"/>
                <a:gd name="connsiteY2" fmla="*/ 6966 h 53032"/>
                <a:gd name="connsiteX3" fmla="*/ 43081 w 64739"/>
                <a:gd name="connsiteY3" fmla="*/ 26048 h 53032"/>
                <a:gd name="connsiteX4" fmla="*/ 46535 w 64739"/>
                <a:gd name="connsiteY4" fmla="*/ 45833 h 53032"/>
                <a:gd name="connsiteX5" fmla="*/ 47237 w 64739"/>
                <a:gd name="connsiteY5" fmla="*/ 48467 h 53032"/>
                <a:gd name="connsiteX6" fmla="*/ 45657 w 64739"/>
                <a:gd name="connsiteY6" fmla="*/ 51628 h 53032"/>
                <a:gd name="connsiteX7" fmla="*/ 42320 w 64739"/>
                <a:gd name="connsiteY7" fmla="*/ 53033 h 53032"/>
                <a:gd name="connsiteX8" fmla="*/ 39804 w 64739"/>
                <a:gd name="connsiteY8" fmla="*/ 51862 h 53032"/>
                <a:gd name="connsiteX9" fmla="*/ 38047 w 64739"/>
                <a:gd name="connsiteY9" fmla="*/ 47004 h 53032"/>
                <a:gd name="connsiteX10" fmla="*/ 37052 w 64739"/>
                <a:gd name="connsiteY10" fmla="*/ 37872 h 53032"/>
                <a:gd name="connsiteX11" fmla="*/ 37988 w 64739"/>
                <a:gd name="connsiteY11" fmla="*/ 26634 h 53032"/>
                <a:gd name="connsiteX12" fmla="*/ 42087 w 64739"/>
                <a:gd name="connsiteY12" fmla="*/ 6966 h 53032"/>
                <a:gd name="connsiteX13" fmla="*/ 28564 w 64739"/>
                <a:gd name="connsiteY13" fmla="*/ 6966 h 53032"/>
                <a:gd name="connsiteX14" fmla="*/ 21833 w 64739"/>
                <a:gd name="connsiteY14" fmla="*/ 33482 h 53032"/>
                <a:gd name="connsiteX15" fmla="*/ 18614 w 64739"/>
                <a:gd name="connsiteY15" fmla="*/ 45189 h 53032"/>
                <a:gd name="connsiteX16" fmla="*/ 17912 w 64739"/>
                <a:gd name="connsiteY16" fmla="*/ 47355 h 53032"/>
                <a:gd name="connsiteX17" fmla="*/ 17209 w 64739"/>
                <a:gd name="connsiteY17" fmla="*/ 49169 h 53032"/>
                <a:gd name="connsiteX18" fmla="*/ 16390 w 64739"/>
                <a:gd name="connsiteY18" fmla="*/ 50867 h 53032"/>
                <a:gd name="connsiteX19" fmla="*/ 15453 w 64739"/>
                <a:gd name="connsiteY19" fmla="*/ 51921 h 53032"/>
                <a:gd name="connsiteX20" fmla="*/ 14166 w 64739"/>
                <a:gd name="connsiteY20" fmla="*/ 52799 h 53032"/>
                <a:gd name="connsiteX21" fmla="*/ 12585 w 64739"/>
                <a:gd name="connsiteY21" fmla="*/ 53033 h 53032"/>
                <a:gd name="connsiteX22" fmla="*/ 10185 w 64739"/>
                <a:gd name="connsiteY22" fmla="*/ 52154 h 53032"/>
                <a:gd name="connsiteX23" fmla="*/ 9132 w 64739"/>
                <a:gd name="connsiteY23" fmla="*/ 49755 h 53032"/>
                <a:gd name="connsiteX24" fmla="*/ 10067 w 64739"/>
                <a:gd name="connsiteY24" fmla="*/ 46886 h 53032"/>
                <a:gd name="connsiteX25" fmla="*/ 25404 w 64739"/>
                <a:gd name="connsiteY25" fmla="*/ 6966 h 53032"/>
                <a:gd name="connsiteX26" fmla="*/ 18614 w 64739"/>
                <a:gd name="connsiteY26" fmla="*/ 6966 h 53032"/>
                <a:gd name="connsiteX27" fmla="*/ 3395 w 64739"/>
                <a:gd name="connsiteY27" fmla="*/ 16215 h 53032"/>
                <a:gd name="connsiteX28" fmla="*/ 1932 w 64739"/>
                <a:gd name="connsiteY28" fmla="*/ 17561 h 53032"/>
                <a:gd name="connsiteX29" fmla="*/ 1463 w 64739"/>
                <a:gd name="connsiteY29" fmla="*/ 17620 h 53032"/>
                <a:gd name="connsiteX30" fmla="*/ 410 w 64739"/>
                <a:gd name="connsiteY30" fmla="*/ 17327 h 53032"/>
                <a:gd name="connsiteX31" fmla="*/ 59 w 64739"/>
                <a:gd name="connsiteY31" fmla="*/ 16741 h 53032"/>
                <a:gd name="connsiteX32" fmla="*/ 0 w 64739"/>
                <a:gd name="connsiteY32" fmla="*/ 16449 h 53032"/>
                <a:gd name="connsiteX33" fmla="*/ 878 w 64739"/>
                <a:gd name="connsiteY33" fmla="*/ 14517 h 53032"/>
                <a:gd name="connsiteX34" fmla="*/ 3571 w 64739"/>
                <a:gd name="connsiteY34" fmla="*/ 10361 h 53032"/>
                <a:gd name="connsiteX35" fmla="*/ 7317 w 64739"/>
                <a:gd name="connsiteY35" fmla="*/ 5678 h 53032"/>
                <a:gd name="connsiteX36" fmla="*/ 11005 w 64739"/>
                <a:gd name="connsiteY36" fmla="*/ 2459 h 53032"/>
                <a:gd name="connsiteX37" fmla="*/ 14633 w 64739"/>
                <a:gd name="connsiteY37" fmla="*/ 703 h 53032"/>
                <a:gd name="connsiteX38" fmla="*/ 17385 w 64739"/>
                <a:gd name="connsiteY38" fmla="*/ 117 h 53032"/>
                <a:gd name="connsiteX39" fmla="*/ 19785 w 64739"/>
                <a:gd name="connsiteY39" fmla="*/ 0 h 53032"/>
                <a:gd name="connsiteX40" fmla="*/ 59939 w 64739"/>
                <a:gd name="connsiteY40" fmla="*/ 0 h 53032"/>
                <a:gd name="connsiteX41" fmla="*/ 62281 w 64739"/>
                <a:gd name="connsiteY41" fmla="*/ 117 h 53032"/>
                <a:gd name="connsiteX42" fmla="*/ 63920 w 64739"/>
                <a:gd name="connsiteY42" fmla="*/ 878 h 53032"/>
                <a:gd name="connsiteX43" fmla="*/ 64740 w 64739"/>
                <a:gd name="connsiteY43" fmla="*/ 2869 h 5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739" h="53032">
                  <a:moveTo>
                    <a:pt x="64740" y="2869"/>
                  </a:moveTo>
                  <a:cubicBezTo>
                    <a:pt x="64740" y="5600"/>
                    <a:pt x="62788" y="6966"/>
                    <a:pt x="58885" y="6966"/>
                  </a:cubicBezTo>
                  <a:lnTo>
                    <a:pt x="45188" y="6966"/>
                  </a:lnTo>
                  <a:cubicBezTo>
                    <a:pt x="43784" y="13444"/>
                    <a:pt x="43081" y="19804"/>
                    <a:pt x="43081" y="26048"/>
                  </a:cubicBezTo>
                  <a:cubicBezTo>
                    <a:pt x="43081" y="33501"/>
                    <a:pt x="44232" y="40096"/>
                    <a:pt x="46535" y="45833"/>
                  </a:cubicBezTo>
                  <a:cubicBezTo>
                    <a:pt x="47004" y="46965"/>
                    <a:pt x="47237" y="47843"/>
                    <a:pt x="47237" y="48467"/>
                  </a:cubicBezTo>
                  <a:cubicBezTo>
                    <a:pt x="47237" y="49638"/>
                    <a:pt x="46710" y="50691"/>
                    <a:pt x="45657" y="51628"/>
                  </a:cubicBezTo>
                  <a:cubicBezTo>
                    <a:pt x="44642" y="52564"/>
                    <a:pt x="43530" y="53033"/>
                    <a:pt x="42320" y="53033"/>
                  </a:cubicBezTo>
                  <a:cubicBezTo>
                    <a:pt x="41306" y="53033"/>
                    <a:pt x="40467" y="52643"/>
                    <a:pt x="39804" y="51862"/>
                  </a:cubicBezTo>
                  <a:cubicBezTo>
                    <a:pt x="39179" y="51081"/>
                    <a:pt x="38593" y="49462"/>
                    <a:pt x="38047" y="47004"/>
                  </a:cubicBezTo>
                  <a:cubicBezTo>
                    <a:pt x="37384" y="44116"/>
                    <a:pt x="37052" y="41072"/>
                    <a:pt x="37052" y="37872"/>
                  </a:cubicBezTo>
                  <a:cubicBezTo>
                    <a:pt x="37052" y="34047"/>
                    <a:pt x="37365" y="30301"/>
                    <a:pt x="37988" y="26634"/>
                  </a:cubicBezTo>
                  <a:cubicBezTo>
                    <a:pt x="38613" y="22926"/>
                    <a:pt x="39979" y="16371"/>
                    <a:pt x="42087" y="6966"/>
                  </a:cubicBezTo>
                  <a:lnTo>
                    <a:pt x="28564" y="6966"/>
                  </a:lnTo>
                  <a:lnTo>
                    <a:pt x="21833" y="33482"/>
                  </a:lnTo>
                  <a:cubicBezTo>
                    <a:pt x="20234" y="39453"/>
                    <a:pt x="19160" y="43355"/>
                    <a:pt x="18614" y="45189"/>
                  </a:cubicBezTo>
                  <a:cubicBezTo>
                    <a:pt x="18263" y="46281"/>
                    <a:pt x="18028" y="47004"/>
                    <a:pt x="17912" y="47355"/>
                  </a:cubicBezTo>
                  <a:cubicBezTo>
                    <a:pt x="17795" y="47706"/>
                    <a:pt x="17560" y="48311"/>
                    <a:pt x="17209" y="49169"/>
                  </a:cubicBezTo>
                  <a:cubicBezTo>
                    <a:pt x="16897" y="49989"/>
                    <a:pt x="16624" y="50555"/>
                    <a:pt x="16390" y="50867"/>
                  </a:cubicBezTo>
                  <a:cubicBezTo>
                    <a:pt x="16156" y="51141"/>
                    <a:pt x="15844" y="51492"/>
                    <a:pt x="15453" y="51921"/>
                  </a:cubicBezTo>
                  <a:cubicBezTo>
                    <a:pt x="15063" y="52389"/>
                    <a:pt x="14635" y="52682"/>
                    <a:pt x="14166" y="52799"/>
                  </a:cubicBezTo>
                  <a:cubicBezTo>
                    <a:pt x="13697" y="52955"/>
                    <a:pt x="13170" y="53033"/>
                    <a:pt x="12585" y="53033"/>
                  </a:cubicBezTo>
                  <a:cubicBezTo>
                    <a:pt x="11687" y="53033"/>
                    <a:pt x="10887" y="52740"/>
                    <a:pt x="10185" y="52154"/>
                  </a:cubicBezTo>
                  <a:cubicBezTo>
                    <a:pt x="9483" y="51608"/>
                    <a:pt x="9132" y="50809"/>
                    <a:pt x="9132" y="49755"/>
                  </a:cubicBezTo>
                  <a:cubicBezTo>
                    <a:pt x="9132" y="49052"/>
                    <a:pt x="9444" y="48096"/>
                    <a:pt x="10067" y="46886"/>
                  </a:cubicBezTo>
                  <a:cubicBezTo>
                    <a:pt x="17482" y="30887"/>
                    <a:pt x="22594" y="17581"/>
                    <a:pt x="25404" y="6966"/>
                  </a:cubicBezTo>
                  <a:lnTo>
                    <a:pt x="18614" y="6966"/>
                  </a:lnTo>
                  <a:cubicBezTo>
                    <a:pt x="12370" y="6966"/>
                    <a:pt x="7297" y="10049"/>
                    <a:pt x="3395" y="16215"/>
                  </a:cubicBezTo>
                  <a:cubicBezTo>
                    <a:pt x="2771" y="17034"/>
                    <a:pt x="2283" y="17482"/>
                    <a:pt x="1932" y="17561"/>
                  </a:cubicBezTo>
                  <a:cubicBezTo>
                    <a:pt x="1776" y="17600"/>
                    <a:pt x="1619" y="17620"/>
                    <a:pt x="1463" y="17620"/>
                  </a:cubicBezTo>
                  <a:cubicBezTo>
                    <a:pt x="1035" y="17620"/>
                    <a:pt x="683" y="17522"/>
                    <a:pt x="410" y="17327"/>
                  </a:cubicBezTo>
                  <a:cubicBezTo>
                    <a:pt x="176" y="17131"/>
                    <a:pt x="59" y="16936"/>
                    <a:pt x="59" y="16741"/>
                  </a:cubicBezTo>
                  <a:lnTo>
                    <a:pt x="0" y="16449"/>
                  </a:lnTo>
                  <a:cubicBezTo>
                    <a:pt x="0" y="16215"/>
                    <a:pt x="292" y="15570"/>
                    <a:pt x="878" y="14517"/>
                  </a:cubicBezTo>
                  <a:cubicBezTo>
                    <a:pt x="1502" y="13424"/>
                    <a:pt x="2400" y="12039"/>
                    <a:pt x="3571" y="10361"/>
                  </a:cubicBezTo>
                  <a:cubicBezTo>
                    <a:pt x="4781" y="8683"/>
                    <a:pt x="6029" y="7122"/>
                    <a:pt x="7317" y="5678"/>
                  </a:cubicBezTo>
                  <a:cubicBezTo>
                    <a:pt x="8566" y="4352"/>
                    <a:pt x="9795" y="3279"/>
                    <a:pt x="11005" y="2459"/>
                  </a:cubicBezTo>
                  <a:cubicBezTo>
                    <a:pt x="12253" y="1601"/>
                    <a:pt x="13462" y="1015"/>
                    <a:pt x="14633" y="703"/>
                  </a:cubicBezTo>
                  <a:cubicBezTo>
                    <a:pt x="15804" y="391"/>
                    <a:pt x="16721" y="196"/>
                    <a:pt x="17385" y="117"/>
                  </a:cubicBezTo>
                  <a:cubicBezTo>
                    <a:pt x="18048" y="39"/>
                    <a:pt x="18848" y="0"/>
                    <a:pt x="19785" y="0"/>
                  </a:cubicBezTo>
                  <a:lnTo>
                    <a:pt x="59939" y="0"/>
                  </a:lnTo>
                  <a:cubicBezTo>
                    <a:pt x="60953" y="0"/>
                    <a:pt x="61734" y="39"/>
                    <a:pt x="62281" y="117"/>
                  </a:cubicBezTo>
                  <a:cubicBezTo>
                    <a:pt x="62826" y="156"/>
                    <a:pt x="63374" y="410"/>
                    <a:pt x="63920" y="878"/>
                  </a:cubicBezTo>
                  <a:cubicBezTo>
                    <a:pt x="64466" y="1307"/>
                    <a:pt x="64740" y="1971"/>
                    <a:pt x="64740" y="2869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4" name="Freeform 4133">
              <a:extLst>
                <a:ext uri="{FF2B5EF4-FFF2-40B4-BE49-F238E27FC236}">
                  <a16:creationId xmlns:a16="http://schemas.microsoft.com/office/drawing/2014/main" id="{A7A22C25-98A6-E96B-AB09-F8C5B80CCD07}"/>
                </a:ext>
              </a:extLst>
            </p:cNvPr>
            <p:cNvSpPr/>
            <p:nvPr/>
          </p:nvSpPr>
          <p:spPr>
            <a:xfrm>
              <a:off x="3341888" y="2478886"/>
              <a:ext cx="76912" cy="6397"/>
            </a:xfrm>
            <a:custGeom>
              <a:avLst/>
              <a:gdLst>
                <a:gd name="connsiteX0" fmla="*/ 0 w 76912"/>
                <a:gd name="connsiteY0" fmla="*/ 6398 h 6397"/>
                <a:gd name="connsiteX1" fmla="*/ 76913 w 76912"/>
                <a:gd name="connsiteY1" fmla="*/ 6398 h 6397"/>
                <a:gd name="connsiteX2" fmla="*/ 76913 w 76912"/>
                <a:gd name="connsiteY2" fmla="*/ 0 h 6397"/>
                <a:gd name="connsiteX3" fmla="*/ 0 w 76912"/>
                <a:gd name="connsiteY3" fmla="*/ 0 h 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12" h="6397">
                  <a:moveTo>
                    <a:pt x="0" y="6398"/>
                  </a:moveTo>
                  <a:lnTo>
                    <a:pt x="76913" y="6398"/>
                  </a:lnTo>
                  <a:lnTo>
                    <a:pt x="769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5" name="Freeform 4134">
              <a:extLst>
                <a:ext uri="{FF2B5EF4-FFF2-40B4-BE49-F238E27FC236}">
                  <a16:creationId xmlns:a16="http://schemas.microsoft.com/office/drawing/2014/main" id="{A9E3889C-1565-EB69-B5BE-890E51EC5535}"/>
                </a:ext>
              </a:extLst>
            </p:cNvPr>
            <p:cNvSpPr/>
            <p:nvPr/>
          </p:nvSpPr>
          <p:spPr>
            <a:xfrm>
              <a:off x="3349386" y="2510106"/>
              <a:ext cx="49753" cy="82474"/>
            </a:xfrm>
            <a:custGeom>
              <a:avLst/>
              <a:gdLst>
                <a:gd name="connsiteX0" fmla="*/ 0 w 49753"/>
                <a:gd name="connsiteY0" fmla="*/ 61753 h 82474"/>
                <a:gd name="connsiteX1" fmla="*/ 17267 w 49753"/>
                <a:gd name="connsiteY1" fmla="*/ 39686 h 82474"/>
                <a:gd name="connsiteX2" fmla="*/ 8488 w 49753"/>
                <a:gd name="connsiteY2" fmla="*/ 33189 h 82474"/>
                <a:gd name="connsiteX3" fmla="*/ 3220 w 49753"/>
                <a:gd name="connsiteY3" fmla="*/ 20019 h 82474"/>
                <a:gd name="connsiteX4" fmla="*/ 9541 w 49753"/>
                <a:gd name="connsiteY4" fmla="*/ 5853 h 82474"/>
                <a:gd name="connsiteX5" fmla="*/ 24936 w 49753"/>
                <a:gd name="connsiteY5" fmla="*/ 0 h 82474"/>
                <a:gd name="connsiteX6" fmla="*/ 40038 w 49753"/>
                <a:gd name="connsiteY6" fmla="*/ 4976 h 82474"/>
                <a:gd name="connsiteX7" fmla="*/ 46535 w 49753"/>
                <a:gd name="connsiteY7" fmla="*/ 17853 h 82474"/>
                <a:gd name="connsiteX8" fmla="*/ 32018 w 49753"/>
                <a:gd name="connsiteY8" fmla="*/ 36466 h 82474"/>
                <a:gd name="connsiteX9" fmla="*/ 43901 w 49753"/>
                <a:gd name="connsiteY9" fmla="*/ 44954 h 82474"/>
                <a:gd name="connsiteX10" fmla="*/ 49754 w 49753"/>
                <a:gd name="connsiteY10" fmla="*/ 59705 h 82474"/>
                <a:gd name="connsiteX11" fmla="*/ 42379 w 49753"/>
                <a:gd name="connsiteY11" fmla="*/ 75919 h 82474"/>
                <a:gd name="connsiteX12" fmla="*/ 24818 w 49753"/>
                <a:gd name="connsiteY12" fmla="*/ 82474 h 82474"/>
                <a:gd name="connsiteX13" fmla="*/ 7433 w 49753"/>
                <a:gd name="connsiteY13" fmla="*/ 76680 h 82474"/>
                <a:gd name="connsiteX14" fmla="*/ 0 w 49753"/>
                <a:gd name="connsiteY14" fmla="*/ 61753 h 82474"/>
                <a:gd name="connsiteX15" fmla="*/ 5970 w 49753"/>
                <a:gd name="connsiteY15" fmla="*/ 61753 h 82474"/>
                <a:gd name="connsiteX16" fmla="*/ 11532 w 49753"/>
                <a:gd name="connsiteY16" fmla="*/ 74162 h 82474"/>
                <a:gd name="connsiteX17" fmla="*/ 24936 w 49753"/>
                <a:gd name="connsiteY17" fmla="*/ 79138 h 82474"/>
                <a:gd name="connsiteX18" fmla="*/ 38106 w 49753"/>
                <a:gd name="connsiteY18" fmla="*/ 74807 h 82474"/>
                <a:gd name="connsiteX19" fmla="*/ 43784 w 49753"/>
                <a:gd name="connsiteY19" fmla="*/ 64036 h 82474"/>
                <a:gd name="connsiteX20" fmla="*/ 42905 w 49753"/>
                <a:gd name="connsiteY20" fmla="*/ 59354 h 82474"/>
                <a:gd name="connsiteX21" fmla="*/ 40389 w 49753"/>
                <a:gd name="connsiteY21" fmla="*/ 55491 h 82474"/>
                <a:gd name="connsiteX22" fmla="*/ 37696 w 49753"/>
                <a:gd name="connsiteY22" fmla="*/ 52973 h 82474"/>
                <a:gd name="connsiteX23" fmla="*/ 34770 w 49753"/>
                <a:gd name="connsiteY23" fmla="*/ 50807 h 82474"/>
                <a:gd name="connsiteX24" fmla="*/ 20019 w 49753"/>
                <a:gd name="connsiteY24" fmla="*/ 41501 h 82474"/>
                <a:gd name="connsiteX25" fmla="*/ 5970 w 49753"/>
                <a:gd name="connsiteY25" fmla="*/ 61753 h 82474"/>
                <a:gd name="connsiteX26" fmla="*/ 8488 w 49753"/>
                <a:gd name="connsiteY26" fmla="*/ 15336 h 82474"/>
                <a:gd name="connsiteX27" fmla="*/ 14517 w 49753"/>
                <a:gd name="connsiteY27" fmla="*/ 25052 h 82474"/>
                <a:gd name="connsiteX28" fmla="*/ 29384 w 49753"/>
                <a:gd name="connsiteY28" fmla="*/ 34652 h 82474"/>
                <a:gd name="connsiteX29" fmla="*/ 41267 w 49753"/>
                <a:gd name="connsiteY29" fmla="*/ 17853 h 82474"/>
                <a:gd name="connsiteX30" fmla="*/ 36409 w 49753"/>
                <a:gd name="connsiteY30" fmla="*/ 7259 h 82474"/>
                <a:gd name="connsiteX31" fmla="*/ 24818 w 49753"/>
                <a:gd name="connsiteY31" fmla="*/ 2985 h 82474"/>
                <a:gd name="connsiteX32" fmla="*/ 13346 w 49753"/>
                <a:gd name="connsiteY32" fmla="*/ 6498 h 82474"/>
                <a:gd name="connsiteX33" fmla="*/ 8488 w 49753"/>
                <a:gd name="connsiteY33" fmla="*/ 15336 h 8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753" h="82474">
                  <a:moveTo>
                    <a:pt x="0" y="61753"/>
                  </a:moveTo>
                  <a:cubicBezTo>
                    <a:pt x="0" y="52818"/>
                    <a:pt x="5755" y="45462"/>
                    <a:pt x="17267" y="39686"/>
                  </a:cubicBezTo>
                  <a:cubicBezTo>
                    <a:pt x="12312" y="36330"/>
                    <a:pt x="9385" y="34165"/>
                    <a:pt x="8488" y="33189"/>
                  </a:cubicBezTo>
                  <a:cubicBezTo>
                    <a:pt x="4976" y="29287"/>
                    <a:pt x="3220" y="24896"/>
                    <a:pt x="3220" y="20019"/>
                  </a:cubicBezTo>
                  <a:cubicBezTo>
                    <a:pt x="3220" y="14438"/>
                    <a:pt x="5327" y="9716"/>
                    <a:pt x="9541" y="5853"/>
                  </a:cubicBezTo>
                  <a:cubicBezTo>
                    <a:pt x="13795" y="1951"/>
                    <a:pt x="18927" y="0"/>
                    <a:pt x="24936" y="0"/>
                  </a:cubicBezTo>
                  <a:cubicBezTo>
                    <a:pt x="30672" y="0"/>
                    <a:pt x="35705" y="1658"/>
                    <a:pt x="40038" y="4976"/>
                  </a:cubicBezTo>
                  <a:cubicBezTo>
                    <a:pt x="44370" y="8292"/>
                    <a:pt x="46535" y="12584"/>
                    <a:pt x="46535" y="17853"/>
                  </a:cubicBezTo>
                  <a:cubicBezTo>
                    <a:pt x="46535" y="25267"/>
                    <a:pt x="41696" y="31472"/>
                    <a:pt x="32018" y="36466"/>
                  </a:cubicBezTo>
                  <a:cubicBezTo>
                    <a:pt x="38418" y="40446"/>
                    <a:pt x="42379" y="43276"/>
                    <a:pt x="43901" y="44954"/>
                  </a:cubicBezTo>
                  <a:cubicBezTo>
                    <a:pt x="47803" y="49285"/>
                    <a:pt x="49754" y="54202"/>
                    <a:pt x="49754" y="59705"/>
                  </a:cubicBezTo>
                  <a:cubicBezTo>
                    <a:pt x="49754" y="66104"/>
                    <a:pt x="47296" y="71510"/>
                    <a:pt x="42379" y="75919"/>
                  </a:cubicBezTo>
                  <a:cubicBezTo>
                    <a:pt x="37462" y="80289"/>
                    <a:pt x="31608" y="82474"/>
                    <a:pt x="24818" y="82474"/>
                  </a:cubicBezTo>
                  <a:cubicBezTo>
                    <a:pt x="18184" y="82474"/>
                    <a:pt x="12390" y="80542"/>
                    <a:pt x="7433" y="76680"/>
                  </a:cubicBezTo>
                  <a:cubicBezTo>
                    <a:pt x="2478" y="72817"/>
                    <a:pt x="0" y="67841"/>
                    <a:pt x="0" y="61753"/>
                  </a:cubicBezTo>
                  <a:moveTo>
                    <a:pt x="5970" y="61753"/>
                  </a:moveTo>
                  <a:cubicBezTo>
                    <a:pt x="5970" y="66709"/>
                    <a:pt x="7825" y="70845"/>
                    <a:pt x="11532" y="74162"/>
                  </a:cubicBezTo>
                  <a:cubicBezTo>
                    <a:pt x="15278" y="77480"/>
                    <a:pt x="19746" y="79138"/>
                    <a:pt x="24936" y="79138"/>
                  </a:cubicBezTo>
                  <a:cubicBezTo>
                    <a:pt x="29970" y="79138"/>
                    <a:pt x="34360" y="77695"/>
                    <a:pt x="38106" y="74807"/>
                  </a:cubicBezTo>
                  <a:cubicBezTo>
                    <a:pt x="41891" y="71919"/>
                    <a:pt x="43784" y="68328"/>
                    <a:pt x="43784" y="64036"/>
                  </a:cubicBezTo>
                  <a:cubicBezTo>
                    <a:pt x="43784" y="62358"/>
                    <a:pt x="43491" y="60797"/>
                    <a:pt x="42905" y="59354"/>
                  </a:cubicBezTo>
                  <a:cubicBezTo>
                    <a:pt x="42359" y="57910"/>
                    <a:pt x="41521" y="56621"/>
                    <a:pt x="40389" y="55491"/>
                  </a:cubicBezTo>
                  <a:cubicBezTo>
                    <a:pt x="39295" y="54320"/>
                    <a:pt x="38398" y="53480"/>
                    <a:pt x="37696" y="52973"/>
                  </a:cubicBezTo>
                  <a:cubicBezTo>
                    <a:pt x="37032" y="52427"/>
                    <a:pt x="36058" y="51706"/>
                    <a:pt x="34770" y="50807"/>
                  </a:cubicBezTo>
                  <a:lnTo>
                    <a:pt x="20019" y="41501"/>
                  </a:lnTo>
                  <a:cubicBezTo>
                    <a:pt x="10654" y="46690"/>
                    <a:pt x="5970" y="53441"/>
                    <a:pt x="5970" y="61753"/>
                  </a:cubicBezTo>
                  <a:moveTo>
                    <a:pt x="8488" y="15336"/>
                  </a:moveTo>
                  <a:cubicBezTo>
                    <a:pt x="8488" y="19160"/>
                    <a:pt x="10497" y="22399"/>
                    <a:pt x="14517" y="25052"/>
                  </a:cubicBezTo>
                  <a:lnTo>
                    <a:pt x="29384" y="34652"/>
                  </a:lnTo>
                  <a:cubicBezTo>
                    <a:pt x="37306" y="30008"/>
                    <a:pt x="41267" y="24408"/>
                    <a:pt x="41267" y="17853"/>
                  </a:cubicBezTo>
                  <a:cubicBezTo>
                    <a:pt x="41267" y="13599"/>
                    <a:pt x="39648" y="10067"/>
                    <a:pt x="36409" y="7259"/>
                  </a:cubicBezTo>
                  <a:cubicBezTo>
                    <a:pt x="33169" y="4410"/>
                    <a:pt x="29305" y="2985"/>
                    <a:pt x="24818" y="2985"/>
                  </a:cubicBezTo>
                  <a:cubicBezTo>
                    <a:pt x="20409" y="2985"/>
                    <a:pt x="16585" y="4156"/>
                    <a:pt x="13346" y="6498"/>
                  </a:cubicBezTo>
                  <a:cubicBezTo>
                    <a:pt x="10107" y="8799"/>
                    <a:pt x="8488" y="11746"/>
                    <a:pt x="8488" y="15336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7" name="Freeform 4136">
              <a:extLst>
                <a:ext uri="{FF2B5EF4-FFF2-40B4-BE49-F238E27FC236}">
                  <a16:creationId xmlns:a16="http://schemas.microsoft.com/office/drawing/2014/main" id="{3B97EA0D-EFAF-5BC7-F37E-499D72617F9D}"/>
                </a:ext>
              </a:extLst>
            </p:cNvPr>
            <p:cNvSpPr/>
            <p:nvPr/>
          </p:nvSpPr>
          <p:spPr>
            <a:xfrm>
              <a:off x="3516304" y="2365451"/>
              <a:ext cx="52928" cy="228205"/>
            </a:xfrm>
            <a:custGeom>
              <a:avLst/>
              <a:gdLst>
                <a:gd name="connsiteX0" fmla="*/ 0 w 52928"/>
                <a:gd name="connsiteY0" fmla="*/ 225978 h 228205"/>
                <a:gd name="connsiteX1" fmla="*/ 2898 w 52928"/>
                <a:gd name="connsiteY1" fmla="*/ 222078 h 228205"/>
                <a:gd name="connsiteX2" fmla="*/ 39669 w 52928"/>
                <a:gd name="connsiteY2" fmla="*/ 114102 h 228205"/>
                <a:gd name="connsiteX3" fmla="*/ 4346 w 52928"/>
                <a:gd name="connsiteY3" fmla="*/ 7577 h 228205"/>
                <a:gd name="connsiteX4" fmla="*/ 0 w 52928"/>
                <a:gd name="connsiteY4" fmla="*/ 2228 h 228205"/>
                <a:gd name="connsiteX5" fmla="*/ 2229 w 52928"/>
                <a:gd name="connsiteY5" fmla="*/ 0 h 228205"/>
                <a:gd name="connsiteX6" fmla="*/ 9249 w 52928"/>
                <a:gd name="connsiteY6" fmla="*/ 4568 h 228205"/>
                <a:gd name="connsiteX7" fmla="*/ 23178 w 52928"/>
                <a:gd name="connsiteY7" fmla="*/ 19611 h 228205"/>
                <a:gd name="connsiteX8" fmla="*/ 37886 w 52928"/>
                <a:gd name="connsiteY8" fmla="*/ 42900 h 228205"/>
                <a:gd name="connsiteX9" fmla="*/ 52929 w 52928"/>
                <a:gd name="connsiteY9" fmla="*/ 114102 h 228205"/>
                <a:gd name="connsiteX10" fmla="*/ 38554 w 52928"/>
                <a:gd name="connsiteY10" fmla="*/ 183746 h 228205"/>
                <a:gd name="connsiteX11" fmla="*/ 23846 w 52928"/>
                <a:gd name="connsiteY11" fmla="*/ 207704 h 228205"/>
                <a:gd name="connsiteX12" fmla="*/ 9583 w 52928"/>
                <a:gd name="connsiteY12" fmla="*/ 223415 h 228205"/>
                <a:gd name="connsiteX13" fmla="*/ 2229 w 52928"/>
                <a:gd name="connsiteY13" fmla="*/ 228206 h 228205"/>
                <a:gd name="connsiteX14" fmla="*/ 0 w 52928"/>
                <a:gd name="connsiteY14" fmla="*/ 225978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28" h="228205">
                  <a:moveTo>
                    <a:pt x="0" y="225978"/>
                  </a:moveTo>
                  <a:cubicBezTo>
                    <a:pt x="0" y="225235"/>
                    <a:pt x="966" y="223935"/>
                    <a:pt x="2898" y="222078"/>
                  </a:cubicBezTo>
                  <a:cubicBezTo>
                    <a:pt x="27412" y="197118"/>
                    <a:pt x="39669" y="161126"/>
                    <a:pt x="39669" y="114102"/>
                  </a:cubicBezTo>
                  <a:cubicBezTo>
                    <a:pt x="39669" y="66931"/>
                    <a:pt x="27895" y="31422"/>
                    <a:pt x="4346" y="7577"/>
                  </a:cubicBezTo>
                  <a:cubicBezTo>
                    <a:pt x="1448" y="4828"/>
                    <a:pt x="0" y="3045"/>
                    <a:pt x="0" y="2228"/>
                  </a:cubicBezTo>
                  <a:cubicBezTo>
                    <a:pt x="0" y="742"/>
                    <a:pt x="744" y="0"/>
                    <a:pt x="2229" y="0"/>
                  </a:cubicBezTo>
                  <a:cubicBezTo>
                    <a:pt x="3269" y="0"/>
                    <a:pt x="5609" y="1523"/>
                    <a:pt x="9249" y="4568"/>
                  </a:cubicBezTo>
                  <a:cubicBezTo>
                    <a:pt x="12964" y="7613"/>
                    <a:pt x="17606" y="12628"/>
                    <a:pt x="23178" y="19611"/>
                  </a:cubicBezTo>
                  <a:cubicBezTo>
                    <a:pt x="28823" y="26594"/>
                    <a:pt x="33726" y="34357"/>
                    <a:pt x="37886" y="42900"/>
                  </a:cubicBezTo>
                  <a:cubicBezTo>
                    <a:pt x="47915" y="63626"/>
                    <a:pt x="52929" y="87360"/>
                    <a:pt x="52929" y="114102"/>
                  </a:cubicBezTo>
                  <a:cubicBezTo>
                    <a:pt x="52929" y="139805"/>
                    <a:pt x="48137" y="163020"/>
                    <a:pt x="38554" y="183746"/>
                  </a:cubicBezTo>
                  <a:cubicBezTo>
                    <a:pt x="34468" y="192437"/>
                    <a:pt x="29565" y="200423"/>
                    <a:pt x="23846" y="207704"/>
                  </a:cubicBezTo>
                  <a:cubicBezTo>
                    <a:pt x="18126" y="214983"/>
                    <a:pt x="13371" y="220220"/>
                    <a:pt x="9583" y="223415"/>
                  </a:cubicBezTo>
                  <a:cubicBezTo>
                    <a:pt x="5794" y="226609"/>
                    <a:pt x="3343" y="228206"/>
                    <a:pt x="2229" y="228206"/>
                  </a:cubicBezTo>
                  <a:cubicBezTo>
                    <a:pt x="744" y="228206"/>
                    <a:pt x="0" y="227464"/>
                    <a:pt x="0" y="225978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6AEE6287-4873-AFA2-D0CB-A8F3EDA044F0}"/>
              </a:ext>
            </a:extLst>
          </p:cNvPr>
          <p:cNvGrpSpPr/>
          <p:nvPr/>
        </p:nvGrpSpPr>
        <p:grpSpPr>
          <a:xfrm>
            <a:off x="2788239" y="2459333"/>
            <a:ext cx="741398" cy="306444"/>
            <a:chOff x="2788239" y="2459333"/>
            <a:chExt cx="741398" cy="306444"/>
          </a:xfrm>
        </p:grpSpPr>
        <p:sp>
          <p:nvSpPr>
            <p:cNvPr id="4136" name="Freeform 4135">
              <a:extLst>
                <a:ext uri="{FF2B5EF4-FFF2-40B4-BE49-F238E27FC236}">
                  <a16:creationId xmlns:a16="http://schemas.microsoft.com/office/drawing/2014/main" id="{F80577E0-899B-E160-3403-544F15404707}"/>
                </a:ext>
              </a:extLst>
            </p:cNvPr>
            <p:cNvSpPr/>
            <p:nvPr/>
          </p:nvSpPr>
          <p:spPr>
            <a:xfrm>
              <a:off x="3444391" y="2459333"/>
              <a:ext cx="59703" cy="54319"/>
            </a:xfrm>
            <a:custGeom>
              <a:avLst/>
              <a:gdLst>
                <a:gd name="connsiteX0" fmla="*/ 59704 w 59703"/>
                <a:gd name="connsiteY0" fmla="*/ 7902 h 54319"/>
                <a:gd name="connsiteX1" fmla="*/ 57656 w 59703"/>
                <a:gd name="connsiteY1" fmla="*/ 13053 h 54319"/>
                <a:gd name="connsiteX2" fmla="*/ 53265 w 59703"/>
                <a:gd name="connsiteY2" fmla="*/ 14868 h 54319"/>
                <a:gd name="connsiteX3" fmla="*/ 49870 w 59703"/>
                <a:gd name="connsiteY3" fmla="*/ 13580 h 54319"/>
                <a:gd name="connsiteX4" fmla="*/ 48701 w 59703"/>
                <a:gd name="connsiteY4" fmla="*/ 10654 h 54319"/>
                <a:gd name="connsiteX5" fmla="*/ 50339 w 59703"/>
                <a:gd name="connsiteY5" fmla="*/ 6498 h 54319"/>
                <a:gd name="connsiteX6" fmla="*/ 54436 w 59703"/>
                <a:gd name="connsiteY6" fmla="*/ 4156 h 54319"/>
                <a:gd name="connsiteX7" fmla="*/ 48466 w 59703"/>
                <a:gd name="connsiteY7" fmla="*/ 2634 h 54319"/>
                <a:gd name="connsiteX8" fmla="*/ 44076 w 59703"/>
                <a:gd name="connsiteY8" fmla="*/ 3864 h 54319"/>
                <a:gd name="connsiteX9" fmla="*/ 40856 w 59703"/>
                <a:gd name="connsiteY9" fmla="*/ 6673 h 54319"/>
                <a:gd name="connsiteX10" fmla="*/ 38632 w 59703"/>
                <a:gd name="connsiteY10" fmla="*/ 10536 h 54319"/>
                <a:gd name="connsiteX11" fmla="*/ 37227 w 59703"/>
                <a:gd name="connsiteY11" fmla="*/ 14107 h 54319"/>
                <a:gd name="connsiteX12" fmla="*/ 36584 w 59703"/>
                <a:gd name="connsiteY12" fmla="*/ 16799 h 54319"/>
                <a:gd name="connsiteX13" fmla="*/ 32485 w 59703"/>
                <a:gd name="connsiteY13" fmla="*/ 33189 h 54319"/>
                <a:gd name="connsiteX14" fmla="*/ 30496 w 59703"/>
                <a:gd name="connsiteY14" fmla="*/ 43725 h 54319"/>
                <a:gd name="connsiteX15" fmla="*/ 32134 w 59703"/>
                <a:gd name="connsiteY15" fmla="*/ 49403 h 54319"/>
                <a:gd name="connsiteX16" fmla="*/ 37051 w 59703"/>
                <a:gd name="connsiteY16" fmla="*/ 51627 h 54319"/>
                <a:gd name="connsiteX17" fmla="*/ 39803 w 59703"/>
                <a:gd name="connsiteY17" fmla="*/ 51276 h 54319"/>
                <a:gd name="connsiteX18" fmla="*/ 43139 w 59703"/>
                <a:gd name="connsiteY18" fmla="*/ 49813 h 54319"/>
                <a:gd name="connsiteX19" fmla="*/ 46769 w 59703"/>
                <a:gd name="connsiteY19" fmla="*/ 47061 h 54319"/>
                <a:gd name="connsiteX20" fmla="*/ 50221 w 59703"/>
                <a:gd name="connsiteY20" fmla="*/ 42495 h 54319"/>
                <a:gd name="connsiteX21" fmla="*/ 53031 w 59703"/>
                <a:gd name="connsiteY21" fmla="*/ 35940 h 54319"/>
                <a:gd name="connsiteX22" fmla="*/ 54553 w 59703"/>
                <a:gd name="connsiteY22" fmla="*/ 34652 h 54319"/>
                <a:gd name="connsiteX23" fmla="*/ 56017 w 59703"/>
                <a:gd name="connsiteY23" fmla="*/ 35823 h 54319"/>
                <a:gd name="connsiteX24" fmla="*/ 55197 w 59703"/>
                <a:gd name="connsiteY24" fmla="*/ 38925 h 54319"/>
                <a:gd name="connsiteX25" fmla="*/ 52739 w 59703"/>
                <a:gd name="connsiteY25" fmla="*/ 43666 h 54319"/>
                <a:gd name="connsiteX26" fmla="*/ 48934 w 59703"/>
                <a:gd name="connsiteY26" fmla="*/ 48701 h 54319"/>
                <a:gd name="connsiteX27" fmla="*/ 43549 w 59703"/>
                <a:gd name="connsiteY27" fmla="*/ 52680 h 54319"/>
                <a:gd name="connsiteX28" fmla="*/ 36818 w 59703"/>
                <a:gd name="connsiteY28" fmla="*/ 54320 h 54319"/>
                <a:gd name="connsiteX29" fmla="*/ 28447 w 59703"/>
                <a:gd name="connsiteY29" fmla="*/ 51627 h 54319"/>
                <a:gd name="connsiteX30" fmla="*/ 23881 w 59703"/>
                <a:gd name="connsiteY30" fmla="*/ 45188 h 54319"/>
                <a:gd name="connsiteX31" fmla="*/ 23179 w 59703"/>
                <a:gd name="connsiteY31" fmla="*/ 46418 h 54319"/>
                <a:gd name="connsiteX32" fmla="*/ 21540 w 59703"/>
                <a:gd name="connsiteY32" fmla="*/ 48701 h 54319"/>
                <a:gd name="connsiteX33" fmla="*/ 19023 w 59703"/>
                <a:gd name="connsiteY33" fmla="*/ 51393 h 54319"/>
                <a:gd name="connsiteX34" fmla="*/ 15569 w 59703"/>
                <a:gd name="connsiteY34" fmla="*/ 53383 h 54319"/>
                <a:gd name="connsiteX35" fmla="*/ 11297 w 59703"/>
                <a:gd name="connsiteY35" fmla="*/ 54320 h 54319"/>
                <a:gd name="connsiteX36" fmla="*/ 5970 w 59703"/>
                <a:gd name="connsiteY36" fmla="*/ 53500 h 54319"/>
                <a:gd name="connsiteX37" fmla="*/ 1756 w 59703"/>
                <a:gd name="connsiteY37" fmla="*/ 50807 h 54319"/>
                <a:gd name="connsiteX38" fmla="*/ 0 w 59703"/>
                <a:gd name="connsiteY38" fmla="*/ 46359 h 54319"/>
                <a:gd name="connsiteX39" fmla="*/ 1931 w 59703"/>
                <a:gd name="connsiteY39" fmla="*/ 41501 h 54319"/>
                <a:gd name="connsiteX40" fmla="*/ 6614 w 59703"/>
                <a:gd name="connsiteY40" fmla="*/ 39452 h 54319"/>
                <a:gd name="connsiteX41" fmla="*/ 9658 w 59703"/>
                <a:gd name="connsiteY41" fmla="*/ 40447 h 54319"/>
                <a:gd name="connsiteX42" fmla="*/ 11062 w 59703"/>
                <a:gd name="connsiteY42" fmla="*/ 43607 h 54319"/>
                <a:gd name="connsiteX43" fmla="*/ 9424 w 59703"/>
                <a:gd name="connsiteY43" fmla="*/ 47822 h 54319"/>
                <a:gd name="connsiteX44" fmla="*/ 5443 w 59703"/>
                <a:gd name="connsiteY44" fmla="*/ 50105 h 54319"/>
                <a:gd name="connsiteX45" fmla="*/ 11413 w 59703"/>
                <a:gd name="connsiteY45" fmla="*/ 51627 h 54319"/>
                <a:gd name="connsiteX46" fmla="*/ 18321 w 59703"/>
                <a:gd name="connsiteY46" fmla="*/ 48232 h 54319"/>
                <a:gd name="connsiteX47" fmla="*/ 22828 w 59703"/>
                <a:gd name="connsiteY47" fmla="*/ 39159 h 54319"/>
                <a:gd name="connsiteX48" fmla="*/ 27862 w 59703"/>
                <a:gd name="connsiteY48" fmla="*/ 19433 h 54319"/>
                <a:gd name="connsiteX49" fmla="*/ 29267 w 59703"/>
                <a:gd name="connsiteY49" fmla="*/ 10654 h 54319"/>
                <a:gd name="connsiteX50" fmla="*/ 28623 w 59703"/>
                <a:gd name="connsiteY50" fmla="*/ 6498 h 54319"/>
                <a:gd name="connsiteX51" fmla="*/ 26866 w 59703"/>
                <a:gd name="connsiteY51" fmla="*/ 4038 h 54319"/>
                <a:gd name="connsiteX52" fmla="*/ 24818 w 59703"/>
                <a:gd name="connsiteY52" fmla="*/ 2926 h 54319"/>
                <a:gd name="connsiteX53" fmla="*/ 22828 w 59703"/>
                <a:gd name="connsiteY53" fmla="*/ 2634 h 54319"/>
                <a:gd name="connsiteX54" fmla="*/ 19082 w 59703"/>
                <a:gd name="connsiteY54" fmla="*/ 3336 h 54319"/>
                <a:gd name="connsiteX55" fmla="*/ 14808 w 59703"/>
                <a:gd name="connsiteY55" fmla="*/ 5678 h 54319"/>
                <a:gd name="connsiteX56" fmla="*/ 10360 w 59703"/>
                <a:gd name="connsiteY56" fmla="*/ 10536 h 54319"/>
                <a:gd name="connsiteX57" fmla="*/ 6731 w 59703"/>
                <a:gd name="connsiteY57" fmla="*/ 18321 h 54319"/>
                <a:gd name="connsiteX58" fmla="*/ 5151 w 59703"/>
                <a:gd name="connsiteY58" fmla="*/ 19668 h 54319"/>
                <a:gd name="connsiteX59" fmla="*/ 3746 w 59703"/>
                <a:gd name="connsiteY59" fmla="*/ 18438 h 54319"/>
                <a:gd name="connsiteX60" fmla="*/ 4507 w 59703"/>
                <a:gd name="connsiteY60" fmla="*/ 15394 h 54319"/>
                <a:gd name="connsiteX61" fmla="*/ 6965 w 59703"/>
                <a:gd name="connsiteY61" fmla="*/ 10654 h 54319"/>
                <a:gd name="connsiteX62" fmla="*/ 10828 w 59703"/>
                <a:gd name="connsiteY62" fmla="*/ 5678 h 54319"/>
                <a:gd name="connsiteX63" fmla="*/ 16271 w 59703"/>
                <a:gd name="connsiteY63" fmla="*/ 1639 h 54319"/>
                <a:gd name="connsiteX64" fmla="*/ 23061 w 59703"/>
                <a:gd name="connsiteY64" fmla="*/ 0 h 54319"/>
                <a:gd name="connsiteX65" fmla="*/ 26164 w 59703"/>
                <a:gd name="connsiteY65" fmla="*/ 351 h 54319"/>
                <a:gd name="connsiteX66" fmla="*/ 29618 w 59703"/>
                <a:gd name="connsiteY66" fmla="*/ 1522 h 54319"/>
                <a:gd name="connsiteX67" fmla="*/ 33246 w 59703"/>
                <a:gd name="connsiteY67" fmla="*/ 4331 h 54319"/>
                <a:gd name="connsiteX68" fmla="*/ 35998 w 59703"/>
                <a:gd name="connsiteY68" fmla="*/ 9073 h 54319"/>
                <a:gd name="connsiteX69" fmla="*/ 37637 w 59703"/>
                <a:gd name="connsiteY69" fmla="*/ 6439 h 54319"/>
                <a:gd name="connsiteX70" fmla="*/ 40154 w 59703"/>
                <a:gd name="connsiteY70" fmla="*/ 3570 h 54319"/>
                <a:gd name="connsiteX71" fmla="*/ 43900 w 59703"/>
                <a:gd name="connsiteY71" fmla="*/ 995 h 54319"/>
                <a:gd name="connsiteX72" fmla="*/ 48583 w 59703"/>
                <a:gd name="connsiteY72" fmla="*/ 0 h 54319"/>
                <a:gd name="connsiteX73" fmla="*/ 53324 w 59703"/>
                <a:gd name="connsiteY73" fmla="*/ 644 h 54319"/>
                <a:gd name="connsiteX74" fmla="*/ 57656 w 59703"/>
                <a:gd name="connsiteY74" fmla="*/ 3161 h 54319"/>
                <a:gd name="connsiteX75" fmla="*/ 59704 w 59703"/>
                <a:gd name="connsiteY75" fmla="*/ 7902 h 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703" h="54319">
                  <a:moveTo>
                    <a:pt x="59704" y="7902"/>
                  </a:moveTo>
                  <a:cubicBezTo>
                    <a:pt x="59704" y="10087"/>
                    <a:pt x="59022" y="11804"/>
                    <a:pt x="57656" y="13053"/>
                  </a:cubicBezTo>
                  <a:cubicBezTo>
                    <a:pt x="56290" y="14263"/>
                    <a:pt x="54826" y="14868"/>
                    <a:pt x="53265" y="14868"/>
                  </a:cubicBezTo>
                  <a:cubicBezTo>
                    <a:pt x="51782" y="14868"/>
                    <a:pt x="50651" y="14438"/>
                    <a:pt x="49870" y="13580"/>
                  </a:cubicBezTo>
                  <a:cubicBezTo>
                    <a:pt x="49090" y="12721"/>
                    <a:pt x="48701" y="11746"/>
                    <a:pt x="48701" y="10654"/>
                  </a:cubicBezTo>
                  <a:cubicBezTo>
                    <a:pt x="48701" y="9170"/>
                    <a:pt x="49247" y="7786"/>
                    <a:pt x="50339" y="6498"/>
                  </a:cubicBezTo>
                  <a:cubicBezTo>
                    <a:pt x="51432" y="5209"/>
                    <a:pt x="52798" y="4430"/>
                    <a:pt x="54436" y="4156"/>
                  </a:cubicBezTo>
                  <a:cubicBezTo>
                    <a:pt x="52837" y="3141"/>
                    <a:pt x="50846" y="2634"/>
                    <a:pt x="48466" y="2634"/>
                  </a:cubicBezTo>
                  <a:cubicBezTo>
                    <a:pt x="46905" y="2634"/>
                    <a:pt x="45442" y="3044"/>
                    <a:pt x="44076" y="3864"/>
                  </a:cubicBezTo>
                  <a:cubicBezTo>
                    <a:pt x="42749" y="4682"/>
                    <a:pt x="41676" y="5619"/>
                    <a:pt x="40856" y="6673"/>
                  </a:cubicBezTo>
                  <a:cubicBezTo>
                    <a:pt x="40075" y="7726"/>
                    <a:pt x="39334" y="9014"/>
                    <a:pt x="38632" y="10536"/>
                  </a:cubicBezTo>
                  <a:cubicBezTo>
                    <a:pt x="37968" y="12019"/>
                    <a:pt x="37501" y="13209"/>
                    <a:pt x="37227" y="14107"/>
                  </a:cubicBezTo>
                  <a:cubicBezTo>
                    <a:pt x="36994" y="14966"/>
                    <a:pt x="36779" y="15863"/>
                    <a:pt x="36584" y="16799"/>
                  </a:cubicBezTo>
                  <a:lnTo>
                    <a:pt x="32485" y="33189"/>
                  </a:lnTo>
                  <a:cubicBezTo>
                    <a:pt x="31160" y="38378"/>
                    <a:pt x="30496" y="41891"/>
                    <a:pt x="30496" y="43725"/>
                  </a:cubicBezTo>
                  <a:cubicBezTo>
                    <a:pt x="30496" y="45988"/>
                    <a:pt x="31042" y="47881"/>
                    <a:pt x="32134" y="49403"/>
                  </a:cubicBezTo>
                  <a:cubicBezTo>
                    <a:pt x="33228" y="50886"/>
                    <a:pt x="34866" y="51627"/>
                    <a:pt x="37051" y="51627"/>
                  </a:cubicBezTo>
                  <a:cubicBezTo>
                    <a:pt x="37910" y="51627"/>
                    <a:pt x="38827" y="51509"/>
                    <a:pt x="39803" y="51276"/>
                  </a:cubicBezTo>
                  <a:cubicBezTo>
                    <a:pt x="40779" y="51002"/>
                    <a:pt x="41891" y="50515"/>
                    <a:pt x="43139" y="49813"/>
                  </a:cubicBezTo>
                  <a:cubicBezTo>
                    <a:pt x="44427" y="49072"/>
                    <a:pt x="45637" y="48155"/>
                    <a:pt x="46769" y="47061"/>
                  </a:cubicBezTo>
                  <a:cubicBezTo>
                    <a:pt x="47940" y="45930"/>
                    <a:pt x="49090" y="44408"/>
                    <a:pt x="50221" y="42495"/>
                  </a:cubicBezTo>
                  <a:cubicBezTo>
                    <a:pt x="51353" y="40584"/>
                    <a:pt x="52291" y="38398"/>
                    <a:pt x="53031" y="35940"/>
                  </a:cubicBezTo>
                  <a:cubicBezTo>
                    <a:pt x="53265" y="35082"/>
                    <a:pt x="53772" y="34652"/>
                    <a:pt x="54553" y="34652"/>
                  </a:cubicBezTo>
                  <a:cubicBezTo>
                    <a:pt x="55529" y="34652"/>
                    <a:pt x="56017" y="35042"/>
                    <a:pt x="56017" y="35823"/>
                  </a:cubicBezTo>
                  <a:cubicBezTo>
                    <a:pt x="56017" y="36486"/>
                    <a:pt x="55743" y="37520"/>
                    <a:pt x="55197" y="38925"/>
                  </a:cubicBezTo>
                  <a:cubicBezTo>
                    <a:pt x="54690" y="40291"/>
                    <a:pt x="53870" y="41871"/>
                    <a:pt x="52739" y="43666"/>
                  </a:cubicBezTo>
                  <a:cubicBezTo>
                    <a:pt x="51646" y="45422"/>
                    <a:pt x="50377" y="47100"/>
                    <a:pt x="48934" y="48701"/>
                  </a:cubicBezTo>
                  <a:cubicBezTo>
                    <a:pt x="47491" y="50261"/>
                    <a:pt x="45695" y="51588"/>
                    <a:pt x="43549" y="52680"/>
                  </a:cubicBezTo>
                  <a:cubicBezTo>
                    <a:pt x="41403" y="53774"/>
                    <a:pt x="39159" y="54320"/>
                    <a:pt x="36818" y="54320"/>
                  </a:cubicBezTo>
                  <a:cubicBezTo>
                    <a:pt x="33461" y="54320"/>
                    <a:pt x="30671" y="53423"/>
                    <a:pt x="28447" y="51627"/>
                  </a:cubicBezTo>
                  <a:cubicBezTo>
                    <a:pt x="26223" y="49831"/>
                    <a:pt x="24701" y="47686"/>
                    <a:pt x="23881" y="45188"/>
                  </a:cubicBezTo>
                  <a:cubicBezTo>
                    <a:pt x="23686" y="45539"/>
                    <a:pt x="23453" y="45949"/>
                    <a:pt x="23179" y="46418"/>
                  </a:cubicBezTo>
                  <a:cubicBezTo>
                    <a:pt x="22905" y="46886"/>
                    <a:pt x="22359" y="47647"/>
                    <a:pt x="21540" y="48701"/>
                  </a:cubicBezTo>
                  <a:cubicBezTo>
                    <a:pt x="20760" y="49715"/>
                    <a:pt x="19921" y="50612"/>
                    <a:pt x="19023" y="51393"/>
                  </a:cubicBezTo>
                  <a:cubicBezTo>
                    <a:pt x="18126" y="52134"/>
                    <a:pt x="16975" y="52798"/>
                    <a:pt x="15569" y="53383"/>
                  </a:cubicBezTo>
                  <a:cubicBezTo>
                    <a:pt x="14203" y="54007"/>
                    <a:pt x="12780" y="54320"/>
                    <a:pt x="11297" y="54320"/>
                  </a:cubicBezTo>
                  <a:cubicBezTo>
                    <a:pt x="9424" y="54320"/>
                    <a:pt x="7648" y="54046"/>
                    <a:pt x="5970" y="53500"/>
                  </a:cubicBezTo>
                  <a:cubicBezTo>
                    <a:pt x="4331" y="52954"/>
                    <a:pt x="2926" y="52056"/>
                    <a:pt x="1756" y="50807"/>
                  </a:cubicBezTo>
                  <a:cubicBezTo>
                    <a:pt x="585" y="49559"/>
                    <a:pt x="0" y="48076"/>
                    <a:pt x="0" y="46359"/>
                  </a:cubicBezTo>
                  <a:cubicBezTo>
                    <a:pt x="0" y="44447"/>
                    <a:pt x="644" y="42828"/>
                    <a:pt x="1931" y="41501"/>
                  </a:cubicBezTo>
                  <a:cubicBezTo>
                    <a:pt x="3258" y="40135"/>
                    <a:pt x="4818" y="39452"/>
                    <a:pt x="6614" y="39452"/>
                  </a:cubicBezTo>
                  <a:cubicBezTo>
                    <a:pt x="7746" y="39452"/>
                    <a:pt x="8761" y="39784"/>
                    <a:pt x="9658" y="40447"/>
                  </a:cubicBezTo>
                  <a:cubicBezTo>
                    <a:pt x="10594" y="41111"/>
                    <a:pt x="11062" y="42164"/>
                    <a:pt x="11062" y="43607"/>
                  </a:cubicBezTo>
                  <a:cubicBezTo>
                    <a:pt x="11062" y="45208"/>
                    <a:pt x="10516" y="46613"/>
                    <a:pt x="9424" y="47822"/>
                  </a:cubicBezTo>
                  <a:cubicBezTo>
                    <a:pt x="8331" y="49032"/>
                    <a:pt x="7004" y="49793"/>
                    <a:pt x="5443" y="50105"/>
                  </a:cubicBezTo>
                  <a:cubicBezTo>
                    <a:pt x="7044" y="51120"/>
                    <a:pt x="9033" y="51627"/>
                    <a:pt x="11413" y="51627"/>
                  </a:cubicBezTo>
                  <a:cubicBezTo>
                    <a:pt x="13989" y="51627"/>
                    <a:pt x="16291" y="50495"/>
                    <a:pt x="18321" y="48232"/>
                  </a:cubicBezTo>
                  <a:cubicBezTo>
                    <a:pt x="20350" y="45969"/>
                    <a:pt x="21852" y="42944"/>
                    <a:pt x="22828" y="39159"/>
                  </a:cubicBezTo>
                  <a:cubicBezTo>
                    <a:pt x="25247" y="30066"/>
                    <a:pt x="26925" y="23491"/>
                    <a:pt x="27862" y="19433"/>
                  </a:cubicBezTo>
                  <a:cubicBezTo>
                    <a:pt x="28798" y="15336"/>
                    <a:pt x="29267" y="12409"/>
                    <a:pt x="29267" y="10654"/>
                  </a:cubicBezTo>
                  <a:cubicBezTo>
                    <a:pt x="29267" y="9014"/>
                    <a:pt x="29052" y="7628"/>
                    <a:pt x="28623" y="6498"/>
                  </a:cubicBezTo>
                  <a:cubicBezTo>
                    <a:pt x="28193" y="5366"/>
                    <a:pt x="27607" y="4546"/>
                    <a:pt x="26866" y="4038"/>
                  </a:cubicBezTo>
                  <a:cubicBezTo>
                    <a:pt x="26164" y="3492"/>
                    <a:pt x="25482" y="3121"/>
                    <a:pt x="24818" y="2926"/>
                  </a:cubicBezTo>
                  <a:cubicBezTo>
                    <a:pt x="24193" y="2731"/>
                    <a:pt x="23530" y="2634"/>
                    <a:pt x="22828" y="2634"/>
                  </a:cubicBezTo>
                  <a:cubicBezTo>
                    <a:pt x="21657" y="2634"/>
                    <a:pt x="20409" y="2868"/>
                    <a:pt x="19082" y="3336"/>
                  </a:cubicBezTo>
                  <a:cubicBezTo>
                    <a:pt x="17793" y="3805"/>
                    <a:pt x="16369" y="4585"/>
                    <a:pt x="14808" y="5678"/>
                  </a:cubicBezTo>
                  <a:cubicBezTo>
                    <a:pt x="13286" y="6731"/>
                    <a:pt x="11803" y="8351"/>
                    <a:pt x="10360" y="10536"/>
                  </a:cubicBezTo>
                  <a:cubicBezTo>
                    <a:pt x="8917" y="12721"/>
                    <a:pt x="7707" y="15316"/>
                    <a:pt x="6731" y="18321"/>
                  </a:cubicBezTo>
                  <a:cubicBezTo>
                    <a:pt x="6536" y="19219"/>
                    <a:pt x="6009" y="19668"/>
                    <a:pt x="5151" y="19668"/>
                  </a:cubicBezTo>
                  <a:cubicBezTo>
                    <a:pt x="4215" y="19629"/>
                    <a:pt x="3746" y="19219"/>
                    <a:pt x="3746" y="18438"/>
                  </a:cubicBezTo>
                  <a:cubicBezTo>
                    <a:pt x="3746" y="17775"/>
                    <a:pt x="4000" y="16760"/>
                    <a:pt x="4507" y="15394"/>
                  </a:cubicBezTo>
                  <a:cubicBezTo>
                    <a:pt x="5053" y="13990"/>
                    <a:pt x="5872" y="12409"/>
                    <a:pt x="6965" y="10654"/>
                  </a:cubicBezTo>
                  <a:cubicBezTo>
                    <a:pt x="8097" y="8898"/>
                    <a:pt x="9385" y="7239"/>
                    <a:pt x="10828" y="5678"/>
                  </a:cubicBezTo>
                  <a:cubicBezTo>
                    <a:pt x="12312" y="4077"/>
                    <a:pt x="14126" y="2731"/>
                    <a:pt x="16271" y="1639"/>
                  </a:cubicBezTo>
                  <a:cubicBezTo>
                    <a:pt x="18457" y="546"/>
                    <a:pt x="20721" y="0"/>
                    <a:pt x="23061" y="0"/>
                  </a:cubicBezTo>
                  <a:cubicBezTo>
                    <a:pt x="24115" y="0"/>
                    <a:pt x="25149" y="117"/>
                    <a:pt x="26164" y="351"/>
                  </a:cubicBezTo>
                  <a:cubicBezTo>
                    <a:pt x="27217" y="546"/>
                    <a:pt x="28369" y="936"/>
                    <a:pt x="29618" y="1522"/>
                  </a:cubicBezTo>
                  <a:cubicBezTo>
                    <a:pt x="30906" y="2108"/>
                    <a:pt x="32116" y="3044"/>
                    <a:pt x="33246" y="4331"/>
                  </a:cubicBezTo>
                  <a:cubicBezTo>
                    <a:pt x="34378" y="5619"/>
                    <a:pt x="35296" y="7200"/>
                    <a:pt x="35998" y="9073"/>
                  </a:cubicBezTo>
                  <a:cubicBezTo>
                    <a:pt x="36466" y="8174"/>
                    <a:pt x="37012" y="7297"/>
                    <a:pt x="37637" y="6439"/>
                  </a:cubicBezTo>
                  <a:cubicBezTo>
                    <a:pt x="38301" y="5580"/>
                    <a:pt x="39139" y="4623"/>
                    <a:pt x="40154" y="3570"/>
                  </a:cubicBezTo>
                  <a:cubicBezTo>
                    <a:pt x="41207" y="2478"/>
                    <a:pt x="42457" y="1619"/>
                    <a:pt x="43900" y="995"/>
                  </a:cubicBezTo>
                  <a:cubicBezTo>
                    <a:pt x="45383" y="331"/>
                    <a:pt x="46944" y="0"/>
                    <a:pt x="48583" y="0"/>
                  </a:cubicBezTo>
                  <a:cubicBezTo>
                    <a:pt x="50183" y="0"/>
                    <a:pt x="51763" y="215"/>
                    <a:pt x="53324" y="644"/>
                  </a:cubicBezTo>
                  <a:cubicBezTo>
                    <a:pt x="54885" y="1035"/>
                    <a:pt x="56329" y="1873"/>
                    <a:pt x="57656" y="3161"/>
                  </a:cubicBezTo>
                  <a:cubicBezTo>
                    <a:pt x="59022" y="4410"/>
                    <a:pt x="59704" y="5990"/>
                    <a:pt x="59704" y="7902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8" name="Freeform 4137">
              <a:extLst>
                <a:ext uri="{FF2B5EF4-FFF2-40B4-BE49-F238E27FC236}">
                  <a16:creationId xmlns:a16="http://schemas.microsoft.com/office/drawing/2014/main" id="{1286CE8A-1361-26BB-DCC3-D861485FE13F}"/>
                </a:ext>
              </a:extLst>
            </p:cNvPr>
            <p:cNvSpPr/>
            <p:nvPr/>
          </p:nvSpPr>
          <p:spPr>
            <a:xfrm>
              <a:off x="2788239" y="2706122"/>
              <a:ext cx="174269" cy="1249"/>
            </a:xfrm>
            <a:custGeom>
              <a:avLst/>
              <a:gdLst>
                <a:gd name="connsiteX0" fmla="*/ 0 w 174269"/>
                <a:gd name="connsiteY0" fmla="*/ 0 h 1249"/>
                <a:gd name="connsiteX1" fmla="*/ 174270 w 174269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269" h="1249">
                  <a:moveTo>
                    <a:pt x="0" y="0"/>
                  </a:moveTo>
                  <a:lnTo>
                    <a:pt x="174270" y="0"/>
                  </a:lnTo>
                </a:path>
              </a:pathLst>
            </a:custGeom>
            <a:noFill/>
            <a:ln w="29909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9" name="Freeform 4138">
              <a:extLst>
                <a:ext uri="{FF2B5EF4-FFF2-40B4-BE49-F238E27FC236}">
                  <a16:creationId xmlns:a16="http://schemas.microsoft.com/office/drawing/2014/main" id="{DB577B46-D947-2F2B-E1B2-0FE4FB966E10}"/>
                </a:ext>
              </a:extLst>
            </p:cNvPr>
            <p:cNvSpPr/>
            <p:nvPr/>
          </p:nvSpPr>
          <p:spPr>
            <a:xfrm>
              <a:off x="2991554" y="2682074"/>
              <a:ext cx="39159" cy="55080"/>
            </a:xfrm>
            <a:custGeom>
              <a:avLst/>
              <a:gdLst>
                <a:gd name="connsiteX0" fmla="*/ 0 w 39159"/>
                <a:gd name="connsiteY0" fmla="*/ 52154 h 55080"/>
                <a:gd name="connsiteX1" fmla="*/ 0 w 39159"/>
                <a:gd name="connsiteY1" fmla="*/ 36350 h 55080"/>
                <a:gd name="connsiteX2" fmla="*/ 59 w 39159"/>
                <a:gd name="connsiteY2" fmla="*/ 34536 h 55080"/>
                <a:gd name="connsiteX3" fmla="*/ 469 w 39159"/>
                <a:gd name="connsiteY3" fmla="*/ 33716 h 55080"/>
                <a:gd name="connsiteX4" fmla="*/ 1522 w 39159"/>
                <a:gd name="connsiteY4" fmla="*/ 33365 h 55080"/>
                <a:gd name="connsiteX5" fmla="*/ 2634 w 39159"/>
                <a:gd name="connsiteY5" fmla="*/ 33716 h 55080"/>
                <a:gd name="connsiteX6" fmla="*/ 3219 w 39159"/>
                <a:gd name="connsiteY6" fmla="*/ 35413 h 55080"/>
                <a:gd name="connsiteX7" fmla="*/ 8897 w 39159"/>
                <a:gd name="connsiteY7" fmla="*/ 48057 h 55080"/>
                <a:gd name="connsiteX8" fmla="*/ 19901 w 39159"/>
                <a:gd name="connsiteY8" fmla="*/ 52388 h 55080"/>
                <a:gd name="connsiteX9" fmla="*/ 30028 w 39159"/>
                <a:gd name="connsiteY9" fmla="*/ 49403 h 55080"/>
                <a:gd name="connsiteX10" fmla="*/ 33423 w 39159"/>
                <a:gd name="connsiteY10" fmla="*/ 41501 h 55080"/>
                <a:gd name="connsiteX11" fmla="*/ 20955 w 39159"/>
                <a:gd name="connsiteY11" fmla="*/ 30496 h 55080"/>
                <a:gd name="connsiteX12" fmla="*/ 10770 w 39159"/>
                <a:gd name="connsiteY12" fmla="*/ 28097 h 55080"/>
                <a:gd name="connsiteX13" fmla="*/ 5151 w 39159"/>
                <a:gd name="connsiteY13" fmla="*/ 24936 h 55080"/>
                <a:gd name="connsiteX14" fmla="*/ 0 w 39159"/>
                <a:gd name="connsiteY14" fmla="*/ 14751 h 55080"/>
                <a:gd name="connsiteX15" fmla="*/ 4507 w 39159"/>
                <a:gd name="connsiteY15" fmla="*/ 4390 h 55080"/>
                <a:gd name="connsiteX16" fmla="*/ 19140 w 39159"/>
                <a:gd name="connsiteY16" fmla="*/ 0 h 55080"/>
                <a:gd name="connsiteX17" fmla="*/ 30437 w 39159"/>
                <a:gd name="connsiteY17" fmla="*/ 3395 h 55080"/>
                <a:gd name="connsiteX18" fmla="*/ 32487 w 39159"/>
                <a:gd name="connsiteY18" fmla="*/ 1463 h 55080"/>
                <a:gd name="connsiteX19" fmla="*/ 34886 w 39159"/>
                <a:gd name="connsiteY19" fmla="*/ 0 h 55080"/>
                <a:gd name="connsiteX20" fmla="*/ 35998 w 39159"/>
                <a:gd name="connsiteY20" fmla="*/ 644 h 55080"/>
                <a:gd name="connsiteX21" fmla="*/ 36174 w 39159"/>
                <a:gd name="connsiteY21" fmla="*/ 2926 h 55080"/>
                <a:gd name="connsiteX22" fmla="*/ 36174 w 39159"/>
                <a:gd name="connsiteY22" fmla="*/ 14984 h 55080"/>
                <a:gd name="connsiteX23" fmla="*/ 36115 w 39159"/>
                <a:gd name="connsiteY23" fmla="*/ 16800 h 55080"/>
                <a:gd name="connsiteX24" fmla="*/ 35705 w 39159"/>
                <a:gd name="connsiteY24" fmla="*/ 17618 h 55080"/>
                <a:gd name="connsiteX25" fmla="*/ 34593 w 39159"/>
                <a:gd name="connsiteY25" fmla="*/ 17912 h 55080"/>
                <a:gd name="connsiteX26" fmla="*/ 33189 w 39159"/>
                <a:gd name="connsiteY26" fmla="*/ 16800 h 55080"/>
                <a:gd name="connsiteX27" fmla="*/ 19140 w 39159"/>
                <a:gd name="connsiteY27" fmla="*/ 2283 h 55080"/>
                <a:gd name="connsiteX28" fmla="*/ 8897 w 39159"/>
                <a:gd name="connsiteY28" fmla="*/ 5034 h 55080"/>
                <a:gd name="connsiteX29" fmla="*/ 5737 w 39159"/>
                <a:gd name="connsiteY29" fmla="*/ 11414 h 55080"/>
                <a:gd name="connsiteX30" fmla="*/ 6673 w 39159"/>
                <a:gd name="connsiteY30" fmla="*/ 15043 h 55080"/>
                <a:gd name="connsiteX31" fmla="*/ 8897 w 39159"/>
                <a:gd name="connsiteY31" fmla="*/ 17502 h 55080"/>
                <a:gd name="connsiteX32" fmla="*/ 12527 w 39159"/>
                <a:gd name="connsiteY32" fmla="*/ 19258 h 55080"/>
                <a:gd name="connsiteX33" fmla="*/ 16273 w 39159"/>
                <a:gd name="connsiteY33" fmla="*/ 20370 h 55080"/>
                <a:gd name="connsiteX34" fmla="*/ 20487 w 39159"/>
                <a:gd name="connsiteY34" fmla="*/ 21248 h 55080"/>
                <a:gd name="connsiteX35" fmla="*/ 34125 w 39159"/>
                <a:gd name="connsiteY35" fmla="*/ 26985 h 55080"/>
                <a:gd name="connsiteX36" fmla="*/ 39159 w 39159"/>
                <a:gd name="connsiteY36" fmla="*/ 38398 h 55080"/>
                <a:gd name="connsiteX37" fmla="*/ 34360 w 39159"/>
                <a:gd name="connsiteY37" fmla="*/ 50281 h 55080"/>
                <a:gd name="connsiteX38" fmla="*/ 19901 w 39159"/>
                <a:gd name="connsiteY38" fmla="*/ 55081 h 55080"/>
                <a:gd name="connsiteX39" fmla="*/ 6673 w 39159"/>
                <a:gd name="connsiteY39" fmla="*/ 49871 h 55080"/>
                <a:gd name="connsiteX40" fmla="*/ 5443 w 39159"/>
                <a:gd name="connsiteY40" fmla="*/ 51217 h 55080"/>
                <a:gd name="connsiteX41" fmla="*/ 4682 w 39159"/>
                <a:gd name="connsiteY41" fmla="*/ 52037 h 55080"/>
                <a:gd name="connsiteX42" fmla="*/ 4448 w 39159"/>
                <a:gd name="connsiteY42" fmla="*/ 52447 h 55080"/>
                <a:gd name="connsiteX43" fmla="*/ 4272 w 39159"/>
                <a:gd name="connsiteY43" fmla="*/ 52680 h 55080"/>
                <a:gd name="connsiteX44" fmla="*/ 1287 w 39159"/>
                <a:gd name="connsiteY44" fmla="*/ 55081 h 55080"/>
                <a:gd name="connsiteX45" fmla="*/ 175 w 39159"/>
                <a:gd name="connsiteY45" fmla="*/ 54437 h 55080"/>
                <a:gd name="connsiteX46" fmla="*/ 0 w 39159"/>
                <a:gd name="connsiteY46" fmla="*/ 52154 h 5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159" h="55080">
                  <a:moveTo>
                    <a:pt x="0" y="52154"/>
                  </a:moveTo>
                  <a:lnTo>
                    <a:pt x="0" y="36350"/>
                  </a:lnTo>
                  <a:cubicBezTo>
                    <a:pt x="0" y="35452"/>
                    <a:pt x="20" y="34847"/>
                    <a:pt x="59" y="34536"/>
                  </a:cubicBezTo>
                  <a:cubicBezTo>
                    <a:pt x="97" y="34223"/>
                    <a:pt x="234" y="33950"/>
                    <a:pt x="469" y="33716"/>
                  </a:cubicBezTo>
                  <a:cubicBezTo>
                    <a:pt x="702" y="33482"/>
                    <a:pt x="1053" y="33365"/>
                    <a:pt x="1522" y="33365"/>
                  </a:cubicBezTo>
                  <a:cubicBezTo>
                    <a:pt x="2068" y="33365"/>
                    <a:pt x="2439" y="33482"/>
                    <a:pt x="2634" y="33716"/>
                  </a:cubicBezTo>
                  <a:cubicBezTo>
                    <a:pt x="2868" y="33950"/>
                    <a:pt x="3063" y="34516"/>
                    <a:pt x="3219" y="35413"/>
                  </a:cubicBezTo>
                  <a:cubicBezTo>
                    <a:pt x="4428" y="40915"/>
                    <a:pt x="6321" y="45129"/>
                    <a:pt x="8897" y="48057"/>
                  </a:cubicBezTo>
                  <a:cubicBezTo>
                    <a:pt x="11512" y="50945"/>
                    <a:pt x="15179" y="52388"/>
                    <a:pt x="19901" y="52388"/>
                  </a:cubicBezTo>
                  <a:cubicBezTo>
                    <a:pt x="24388" y="52388"/>
                    <a:pt x="27765" y="51393"/>
                    <a:pt x="30028" y="49403"/>
                  </a:cubicBezTo>
                  <a:cubicBezTo>
                    <a:pt x="32290" y="47412"/>
                    <a:pt x="33423" y="44778"/>
                    <a:pt x="33423" y="41501"/>
                  </a:cubicBezTo>
                  <a:cubicBezTo>
                    <a:pt x="33423" y="35647"/>
                    <a:pt x="29267" y="31979"/>
                    <a:pt x="20955" y="30496"/>
                  </a:cubicBezTo>
                  <a:cubicBezTo>
                    <a:pt x="16155" y="29520"/>
                    <a:pt x="12760" y="28721"/>
                    <a:pt x="10770" y="28097"/>
                  </a:cubicBezTo>
                  <a:cubicBezTo>
                    <a:pt x="8779" y="27434"/>
                    <a:pt x="6906" y="26379"/>
                    <a:pt x="5151" y="24936"/>
                  </a:cubicBezTo>
                  <a:cubicBezTo>
                    <a:pt x="1717" y="22125"/>
                    <a:pt x="0" y="18730"/>
                    <a:pt x="0" y="14751"/>
                  </a:cubicBezTo>
                  <a:cubicBezTo>
                    <a:pt x="0" y="10771"/>
                    <a:pt x="1502" y="7317"/>
                    <a:pt x="4507" y="4390"/>
                  </a:cubicBezTo>
                  <a:cubicBezTo>
                    <a:pt x="7551" y="1463"/>
                    <a:pt x="12429" y="0"/>
                    <a:pt x="19140" y="0"/>
                  </a:cubicBezTo>
                  <a:cubicBezTo>
                    <a:pt x="23627" y="0"/>
                    <a:pt x="27393" y="1132"/>
                    <a:pt x="30437" y="3395"/>
                  </a:cubicBezTo>
                  <a:cubicBezTo>
                    <a:pt x="31336" y="2693"/>
                    <a:pt x="32018" y="2049"/>
                    <a:pt x="32487" y="1463"/>
                  </a:cubicBezTo>
                  <a:cubicBezTo>
                    <a:pt x="33540" y="487"/>
                    <a:pt x="34340" y="0"/>
                    <a:pt x="34886" y="0"/>
                  </a:cubicBezTo>
                  <a:cubicBezTo>
                    <a:pt x="35510" y="0"/>
                    <a:pt x="35882" y="215"/>
                    <a:pt x="35998" y="644"/>
                  </a:cubicBezTo>
                  <a:cubicBezTo>
                    <a:pt x="36115" y="1035"/>
                    <a:pt x="36174" y="1796"/>
                    <a:pt x="36174" y="2926"/>
                  </a:cubicBezTo>
                  <a:lnTo>
                    <a:pt x="36174" y="14984"/>
                  </a:lnTo>
                  <a:cubicBezTo>
                    <a:pt x="36174" y="15883"/>
                    <a:pt x="36154" y="16488"/>
                    <a:pt x="36115" y="16800"/>
                  </a:cubicBezTo>
                  <a:cubicBezTo>
                    <a:pt x="36077" y="17111"/>
                    <a:pt x="35939" y="17385"/>
                    <a:pt x="35705" y="17618"/>
                  </a:cubicBezTo>
                  <a:cubicBezTo>
                    <a:pt x="35472" y="17815"/>
                    <a:pt x="35101" y="17912"/>
                    <a:pt x="34593" y="17912"/>
                  </a:cubicBezTo>
                  <a:cubicBezTo>
                    <a:pt x="33696" y="17912"/>
                    <a:pt x="33228" y="17541"/>
                    <a:pt x="33189" y="16800"/>
                  </a:cubicBezTo>
                  <a:cubicBezTo>
                    <a:pt x="32564" y="7122"/>
                    <a:pt x="27881" y="2283"/>
                    <a:pt x="19140" y="2283"/>
                  </a:cubicBezTo>
                  <a:cubicBezTo>
                    <a:pt x="14418" y="2283"/>
                    <a:pt x="11005" y="3200"/>
                    <a:pt x="8897" y="5034"/>
                  </a:cubicBezTo>
                  <a:cubicBezTo>
                    <a:pt x="6790" y="6830"/>
                    <a:pt x="5737" y="8957"/>
                    <a:pt x="5737" y="11414"/>
                  </a:cubicBezTo>
                  <a:cubicBezTo>
                    <a:pt x="5737" y="12780"/>
                    <a:pt x="6049" y="13990"/>
                    <a:pt x="6673" y="15043"/>
                  </a:cubicBezTo>
                  <a:cubicBezTo>
                    <a:pt x="7336" y="16058"/>
                    <a:pt x="8077" y="16877"/>
                    <a:pt x="8897" y="17502"/>
                  </a:cubicBezTo>
                  <a:cubicBezTo>
                    <a:pt x="9755" y="18087"/>
                    <a:pt x="10966" y="18672"/>
                    <a:pt x="12527" y="19258"/>
                  </a:cubicBezTo>
                  <a:cubicBezTo>
                    <a:pt x="14087" y="19804"/>
                    <a:pt x="15336" y="20175"/>
                    <a:pt x="16273" y="20370"/>
                  </a:cubicBezTo>
                  <a:cubicBezTo>
                    <a:pt x="17249" y="20565"/>
                    <a:pt x="18653" y="20857"/>
                    <a:pt x="20487" y="21248"/>
                  </a:cubicBezTo>
                  <a:cubicBezTo>
                    <a:pt x="26886" y="22458"/>
                    <a:pt x="31432" y="24370"/>
                    <a:pt x="34125" y="26985"/>
                  </a:cubicBezTo>
                  <a:cubicBezTo>
                    <a:pt x="37481" y="30340"/>
                    <a:pt x="39159" y="34145"/>
                    <a:pt x="39159" y="38398"/>
                  </a:cubicBezTo>
                  <a:cubicBezTo>
                    <a:pt x="39159" y="43120"/>
                    <a:pt x="37560" y="47081"/>
                    <a:pt x="34360" y="50281"/>
                  </a:cubicBezTo>
                  <a:cubicBezTo>
                    <a:pt x="31160" y="53481"/>
                    <a:pt x="26340" y="55081"/>
                    <a:pt x="19901" y="55081"/>
                  </a:cubicBezTo>
                  <a:cubicBezTo>
                    <a:pt x="14712" y="55081"/>
                    <a:pt x="10302" y="53344"/>
                    <a:pt x="6673" y="49871"/>
                  </a:cubicBezTo>
                  <a:cubicBezTo>
                    <a:pt x="6204" y="50340"/>
                    <a:pt x="5794" y="50789"/>
                    <a:pt x="5443" y="51217"/>
                  </a:cubicBezTo>
                  <a:cubicBezTo>
                    <a:pt x="5092" y="51608"/>
                    <a:pt x="4838" y="51881"/>
                    <a:pt x="4682" y="52037"/>
                  </a:cubicBezTo>
                  <a:cubicBezTo>
                    <a:pt x="4566" y="52193"/>
                    <a:pt x="4487" y="52330"/>
                    <a:pt x="4448" y="52447"/>
                  </a:cubicBezTo>
                  <a:cubicBezTo>
                    <a:pt x="4410" y="52525"/>
                    <a:pt x="4351" y="52603"/>
                    <a:pt x="4272" y="52680"/>
                  </a:cubicBezTo>
                  <a:cubicBezTo>
                    <a:pt x="2673" y="54281"/>
                    <a:pt x="1678" y="55081"/>
                    <a:pt x="1287" y="55081"/>
                  </a:cubicBezTo>
                  <a:cubicBezTo>
                    <a:pt x="664" y="55081"/>
                    <a:pt x="292" y="54866"/>
                    <a:pt x="175" y="54437"/>
                  </a:cubicBezTo>
                  <a:cubicBezTo>
                    <a:pt x="59" y="54046"/>
                    <a:pt x="0" y="53285"/>
                    <a:pt x="0" y="5215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0" name="Freeform 4139">
              <a:extLst>
                <a:ext uri="{FF2B5EF4-FFF2-40B4-BE49-F238E27FC236}">
                  <a16:creationId xmlns:a16="http://schemas.microsoft.com/office/drawing/2014/main" id="{5DCED115-3D87-0464-9264-C7F5FCAC571D}"/>
                </a:ext>
              </a:extLst>
            </p:cNvPr>
            <p:cNvSpPr/>
            <p:nvPr/>
          </p:nvSpPr>
          <p:spPr>
            <a:xfrm>
              <a:off x="3035400" y="2655616"/>
              <a:ext cx="25637" cy="80192"/>
            </a:xfrm>
            <a:custGeom>
              <a:avLst/>
              <a:gdLst>
                <a:gd name="connsiteX0" fmla="*/ 0 w 25637"/>
                <a:gd name="connsiteY0" fmla="*/ 80193 h 80192"/>
                <a:gd name="connsiteX1" fmla="*/ 0 w 25637"/>
                <a:gd name="connsiteY1" fmla="*/ 76504 h 80192"/>
                <a:gd name="connsiteX2" fmla="*/ 7843 w 25637"/>
                <a:gd name="connsiteY2" fmla="*/ 75743 h 80192"/>
                <a:gd name="connsiteX3" fmla="*/ 9307 w 25637"/>
                <a:gd name="connsiteY3" fmla="*/ 71061 h 80192"/>
                <a:gd name="connsiteX4" fmla="*/ 9307 w 25637"/>
                <a:gd name="connsiteY4" fmla="*/ 38808 h 80192"/>
                <a:gd name="connsiteX5" fmla="*/ 7785 w 25637"/>
                <a:gd name="connsiteY5" fmla="*/ 33306 h 80192"/>
                <a:gd name="connsiteX6" fmla="*/ 467 w 25637"/>
                <a:gd name="connsiteY6" fmla="*/ 32253 h 80192"/>
                <a:gd name="connsiteX7" fmla="*/ 467 w 25637"/>
                <a:gd name="connsiteY7" fmla="*/ 28507 h 80192"/>
                <a:gd name="connsiteX8" fmla="*/ 17209 w 25637"/>
                <a:gd name="connsiteY8" fmla="*/ 27219 h 80192"/>
                <a:gd name="connsiteX9" fmla="*/ 17209 w 25637"/>
                <a:gd name="connsiteY9" fmla="*/ 71178 h 80192"/>
                <a:gd name="connsiteX10" fmla="*/ 18497 w 25637"/>
                <a:gd name="connsiteY10" fmla="*/ 75627 h 80192"/>
                <a:gd name="connsiteX11" fmla="*/ 25638 w 25637"/>
                <a:gd name="connsiteY11" fmla="*/ 76504 h 80192"/>
                <a:gd name="connsiteX12" fmla="*/ 25638 w 25637"/>
                <a:gd name="connsiteY12" fmla="*/ 80193 h 80192"/>
                <a:gd name="connsiteX13" fmla="*/ 13170 w 25637"/>
                <a:gd name="connsiteY13" fmla="*/ 79841 h 80192"/>
                <a:gd name="connsiteX14" fmla="*/ 0 w 25637"/>
                <a:gd name="connsiteY14" fmla="*/ 80193 h 80192"/>
                <a:gd name="connsiteX15" fmla="*/ 5033 w 25637"/>
                <a:gd name="connsiteY15" fmla="*/ 6321 h 80192"/>
                <a:gd name="connsiteX16" fmla="*/ 6847 w 25637"/>
                <a:gd name="connsiteY16" fmla="*/ 1991 h 80192"/>
                <a:gd name="connsiteX17" fmla="*/ 11356 w 25637"/>
                <a:gd name="connsiteY17" fmla="*/ 0 h 80192"/>
                <a:gd name="connsiteX18" fmla="*/ 15863 w 25637"/>
                <a:gd name="connsiteY18" fmla="*/ 1814 h 80192"/>
                <a:gd name="connsiteX19" fmla="*/ 17736 w 25637"/>
                <a:gd name="connsiteY19" fmla="*/ 6380 h 80192"/>
                <a:gd name="connsiteX20" fmla="*/ 15863 w 25637"/>
                <a:gd name="connsiteY20" fmla="*/ 10946 h 80192"/>
                <a:gd name="connsiteX21" fmla="*/ 11356 w 25637"/>
                <a:gd name="connsiteY21" fmla="*/ 12703 h 80192"/>
                <a:gd name="connsiteX22" fmla="*/ 6790 w 25637"/>
                <a:gd name="connsiteY22" fmla="*/ 10771 h 80192"/>
                <a:gd name="connsiteX23" fmla="*/ 5033 w 25637"/>
                <a:gd name="connsiteY23" fmla="*/ 6321 h 8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637" h="80192">
                  <a:moveTo>
                    <a:pt x="0" y="80193"/>
                  </a:moveTo>
                  <a:lnTo>
                    <a:pt x="0" y="76504"/>
                  </a:lnTo>
                  <a:cubicBezTo>
                    <a:pt x="4253" y="76504"/>
                    <a:pt x="6867" y="76250"/>
                    <a:pt x="7843" y="75743"/>
                  </a:cubicBezTo>
                  <a:cubicBezTo>
                    <a:pt x="8819" y="75197"/>
                    <a:pt x="9307" y="73636"/>
                    <a:pt x="9307" y="71061"/>
                  </a:cubicBezTo>
                  <a:lnTo>
                    <a:pt x="9307" y="38808"/>
                  </a:lnTo>
                  <a:cubicBezTo>
                    <a:pt x="9307" y="35843"/>
                    <a:pt x="8799" y="34009"/>
                    <a:pt x="7785" y="33306"/>
                  </a:cubicBezTo>
                  <a:cubicBezTo>
                    <a:pt x="6809" y="32604"/>
                    <a:pt x="4370" y="32253"/>
                    <a:pt x="467" y="32253"/>
                  </a:cubicBezTo>
                  <a:lnTo>
                    <a:pt x="467" y="28507"/>
                  </a:lnTo>
                  <a:lnTo>
                    <a:pt x="17209" y="27219"/>
                  </a:lnTo>
                  <a:lnTo>
                    <a:pt x="17209" y="71178"/>
                  </a:lnTo>
                  <a:cubicBezTo>
                    <a:pt x="17209" y="73559"/>
                    <a:pt x="17638" y="75041"/>
                    <a:pt x="18497" y="75627"/>
                  </a:cubicBezTo>
                  <a:cubicBezTo>
                    <a:pt x="19355" y="76212"/>
                    <a:pt x="21736" y="76504"/>
                    <a:pt x="25638" y="76504"/>
                  </a:cubicBezTo>
                  <a:lnTo>
                    <a:pt x="25638" y="80193"/>
                  </a:lnTo>
                  <a:cubicBezTo>
                    <a:pt x="17482" y="79959"/>
                    <a:pt x="13326" y="79841"/>
                    <a:pt x="13170" y="79841"/>
                  </a:cubicBezTo>
                  <a:cubicBezTo>
                    <a:pt x="12077" y="79841"/>
                    <a:pt x="7687" y="79959"/>
                    <a:pt x="0" y="80193"/>
                  </a:cubicBezTo>
                  <a:moveTo>
                    <a:pt x="5033" y="6321"/>
                  </a:moveTo>
                  <a:cubicBezTo>
                    <a:pt x="5033" y="4722"/>
                    <a:pt x="5638" y="3279"/>
                    <a:pt x="6847" y="1991"/>
                  </a:cubicBezTo>
                  <a:cubicBezTo>
                    <a:pt x="8097" y="664"/>
                    <a:pt x="9600" y="0"/>
                    <a:pt x="11356" y="0"/>
                  </a:cubicBezTo>
                  <a:cubicBezTo>
                    <a:pt x="13111" y="0"/>
                    <a:pt x="14615" y="605"/>
                    <a:pt x="15863" y="1814"/>
                  </a:cubicBezTo>
                  <a:cubicBezTo>
                    <a:pt x="17111" y="2985"/>
                    <a:pt x="17736" y="4507"/>
                    <a:pt x="17736" y="6380"/>
                  </a:cubicBezTo>
                  <a:cubicBezTo>
                    <a:pt x="17736" y="8214"/>
                    <a:pt x="17111" y="9736"/>
                    <a:pt x="15863" y="10946"/>
                  </a:cubicBezTo>
                  <a:cubicBezTo>
                    <a:pt x="14615" y="12117"/>
                    <a:pt x="13111" y="12703"/>
                    <a:pt x="11356" y="12703"/>
                  </a:cubicBezTo>
                  <a:cubicBezTo>
                    <a:pt x="9521" y="12703"/>
                    <a:pt x="7999" y="12059"/>
                    <a:pt x="6790" y="10771"/>
                  </a:cubicBezTo>
                  <a:cubicBezTo>
                    <a:pt x="5619" y="9483"/>
                    <a:pt x="5033" y="8000"/>
                    <a:pt x="5033" y="6321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1" name="Freeform 4140">
              <a:extLst>
                <a:ext uri="{FF2B5EF4-FFF2-40B4-BE49-F238E27FC236}">
                  <a16:creationId xmlns:a16="http://schemas.microsoft.com/office/drawing/2014/main" id="{E9E73456-BAE7-AED5-FF06-33BC2DE3E8FE}"/>
                </a:ext>
              </a:extLst>
            </p:cNvPr>
            <p:cNvSpPr/>
            <p:nvPr/>
          </p:nvSpPr>
          <p:spPr>
            <a:xfrm>
              <a:off x="3066830" y="2681489"/>
              <a:ext cx="54788" cy="79020"/>
            </a:xfrm>
            <a:custGeom>
              <a:avLst/>
              <a:gdLst>
                <a:gd name="connsiteX0" fmla="*/ 0 w 54788"/>
                <a:gd name="connsiteY0" fmla="*/ 63802 h 79020"/>
                <a:gd name="connsiteX1" fmla="*/ 2926 w 54788"/>
                <a:gd name="connsiteY1" fmla="*/ 56603 h 79020"/>
                <a:gd name="connsiteX2" fmla="*/ 11063 w 54788"/>
                <a:gd name="connsiteY2" fmla="*/ 51802 h 79020"/>
                <a:gd name="connsiteX3" fmla="*/ 5795 w 54788"/>
                <a:gd name="connsiteY3" fmla="*/ 41150 h 79020"/>
                <a:gd name="connsiteX4" fmla="*/ 9483 w 54788"/>
                <a:gd name="connsiteY4" fmla="*/ 31198 h 79020"/>
                <a:gd name="connsiteX5" fmla="*/ 3864 w 54788"/>
                <a:gd name="connsiteY5" fmla="*/ 18848 h 79020"/>
                <a:gd name="connsiteX6" fmla="*/ 9483 w 54788"/>
                <a:gd name="connsiteY6" fmla="*/ 6555 h 79020"/>
                <a:gd name="connsiteX7" fmla="*/ 23296 w 54788"/>
                <a:gd name="connsiteY7" fmla="*/ 1346 h 79020"/>
                <a:gd name="connsiteX8" fmla="*/ 35999 w 54788"/>
                <a:gd name="connsiteY8" fmla="*/ 5678 h 79020"/>
                <a:gd name="connsiteX9" fmla="*/ 48701 w 54788"/>
                <a:gd name="connsiteY9" fmla="*/ 0 h 79020"/>
                <a:gd name="connsiteX10" fmla="*/ 53266 w 54788"/>
                <a:gd name="connsiteY10" fmla="*/ 1932 h 79020"/>
                <a:gd name="connsiteX11" fmla="*/ 54788 w 54788"/>
                <a:gd name="connsiteY11" fmla="*/ 5912 h 79020"/>
                <a:gd name="connsiteX12" fmla="*/ 53618 w 54788"/>
                <a:gd name="connsiteY12" fmla="*/ 8604 h 79020"/>
                <a:gd name="connsiteX13" fmla="*/ 51335 w 54788"/>
                <a:gd name="connsiteY13" fmla="*/ 9481 h 79020"/>
                <a:gd name="connsiteX14" fmla="*/ 48818 w 54788"/>
                <a:gd name="connsiteY14" fmla="*/ 8546 h 79020"/>
                <a:gd name="connsiteX15" fmla="*/ 47823 w 54788"/>
                <a:gd name="connsiteY15" fmla="*/ 6029 h 79020"/>
                <a:gd name="connsiteX16" fmla="*/ 49754 w 54788"/>
                <a:gd name="connsiteY16" fmla="*/ 2750 h 79020"/>
                <a:gd name="connsiteX17" fmla="*/ 48583 w 54788"/>
                <a:gd name="connsiteY17" fmla="*/ 2634 h 79020"/>
                <a:gd name="connsiteX18" fmla="*/ 37755 w 54788"/>
                <a:gd name="connsiteY18" fmla="*/ 7316 h 79020"/>
                <a:gd name="connsiteX19" fmla="*/ 42672 w 54788"/>
                <a:gd name="connsiteY19" fmla="*/ 18964 h 79020"/>
                <a:gd name="connsiteX20" fmla="*/ 37052 w 54788"/>
                <a:gd name="connsiteY20" fmla="*/ 31257 h 79020"/>
                <a:gd name="connsiteX21" fmla="*/ 23296 w 54788"/>
                <a:gd name="connsiteY21" fmla="*/ 36466 h 79020"/>
                <a:gd name="connsiteX22" fmla="*/ 11414 w 54788"/>
                <a:gd name="connsiteY22" fmla="*/ 32720 h 79020"/>
                <a:gd name="connsiteX23" fmla="*/ 9365 w 54788"/>
                <a:gd name="connsiteY23" fmla="*/ 38398 h 79020"/>
                <a:gd name="connsiteX24" fmla="*/ 11181 w 54788"/>
                <a:gd name="connsiteY24" fmla="*/ 43725 h 79020"/>
                <a:gd name="connsiteX25" fmla="*/ 15747 w 54788"/>
                <a:gd name="connsiteY25" fmla="*/ 46418 h 79020"/>
                <a:gd name="connsiteX26" fmla="*/ 24702 w 54788"/>
                <a:gd name="connsiteY26" fmla="*/ 46534 h 79020"/>
                <a:gd name="connsiteX27" fmla="*/ 32136 w 54788"/>
                <a:gd name="connsiteY27" fmla="*/ 46651 h 79020"/>
                <a:gd name="connsiteX28" fmla="*/ 38516 w 54788"/>
                <a:gd name="connsiteY28" fmla="*/ 47588 h 79020"/>
                <a:gd name="connsiteX29" fmla="*/ 45306 w 54788"/>
                <a:gd name="connsiteY29" fmla="*/ 49870 h 79020"/>
                <a:gd name="connsiteX30" fmla="*/ 53149 w 54788"/>
                <a:gd name="connsiteY30" fmla="*/ 63567 h 79020"/>
                <a:gd name="connsiteX31" fmla="*/ 45247 w 54788"/>
                <a:gd name="connsiteY31" fmla="*/ 74690 h 79020"/>
                <a:gd name="connsiteX32" fmla="*/ 26516 w 54788"/>
                <a:gd name="connsiteY32" fmla="*/ 79020 h 79020"/>
                <a:gd name="connsiteX33" fmla="*/ 7727 w 54788"/>
                <a:gd name="connsiteY33" fmla="*/ 74631 h 79020"/>
                <a:gd name="connsiteX34" fmla="*/ 0 w 54788"/>
                <a:gd name="connsiteY34" fmla="*/ 63802 h 79020"/>
                <a:gd name="connsiteX35" fmla="*/ 6264 w 54788"/>
                <a:gd name="connsiteY35" fmla="*/ 63802 h 79020"/>
                <a:gd name="connsiteX36" fmla="*/ 12058 w 54788"/>
                <a:gd name="connsiteY36" fmla="*/ 72465 h 79020"/>
                <a:gd name="connsiteX37" fmla="*/ 26634 w 54788"/>
                <a:gd name="connsiteY37" fmla="*/ 76270 h 79020"/>
                <a:gd name="connsiteX38" fmla="*/ 41033 w 54788"/>
                <a:gd name="connsiteY38" fmla="*/ 72523 h 79020"/>
                <a:gd name="connsiteX39" fmla="*/ 46886 w 54788"/>
                <a:gd name="connsiteY39" fmla="*/ 63802 h 79020"/>
                <a:gd name="connsiteX40" fmla="*/ 44837 w 54788"/>
                <a:gd name="connsiteY40" fmla="*/ 57948 h 79020"/>
                <a:gd name="connsiteX41" fmla="*/ 38574 w 54788"/>
                <a:gd name="connsiteY41" fmla="*/ 54730 h 79020"/>
                <a:gd name="connsiteX42" fmla="*/ 31492 w 54788"/>
                <a:gd name="connsiteY42" fmla="*/ 53675 h 79020"/>
                <a:gd name="connsiteX43" fmla="*/ 23180 w 54788"/>
                <a:gd name="connsiteY43" fmla="*/ 53500 h 79020"/>
                <a:gd name="connsiteX44" fmla="*/ 16098 w 54788"/>
                <a:gd name="connsiteY44" fmla="*/ 53500 h 79020"/>
                <a:gd name="connsiteX45" fmla="*/ 9132 w 54788"/>
                <a:gd name="connsiteY45" fmla="*/ 56719 h 79020"/>
                <a:gd name="connsiteX46" fmla="*/ 6264 w 54788"/>
                <a:gd name="connsiteY46" fmla="*/ 63802 h 79020"/>
                <a:gd name="connsiteX47" fmla="*/ 12819 w 54788"/>
                <a:gd name="connsiteY47" fmla="*/ 18964 h 79020"/>
                <a:gd name="connsiteX48" fmla="*/ 23296 w 54788"/>
                <a:gd name="connsiteY48" fmla="*/ 33715 h 79020"/>
                <a:gd name="connsiteX49" fmla="*/ 31784 w 54788"/>
                <a:gd name="connsiteY49" fmla="*/ 28915 h 79020"/>
                <a:gd name="connsiteX50" fmla="*/ 33716 w 54788"/>
                <a:gd name="connsiteY50" fmla="*/ 18848 h 79020"/>
                <a:gd name="connsiteX51" fmla="*/ 23296 w 54788"/>
                <a:gd name="connsiteY51" fmla="*/ 4097 h 79020"/>
                <a:gd name="connsiteX52" fmla="*/ 14751 w 54788"/>
                <a:gd name="connsiteY52" fmla="*/ 8897 h 79020"/>
                <a:gd name="connsiteX53" fmla="*/ 12819 w 54788"/>
                <a:gd name="connsiteY53" fmla="*/ 18964 h 7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4788" h="79020">
                  <a:moveTo>
                    <a:pt x="0" y="63802"/>
                  </a:moveTo>
                  <a:cubicBezTo>
                    <a:pt x="0" y="61227"/>
                    <a:pt x="976" y="58827"/>
                    <a:pt x="2926" y="56603"/>
                  </a:cubicBezTo>
                  <a:cubicBezTo>
                    <a:pt x="4917" y="54377"/>
                    <a:pt x="7630" y="52778"/>
                    <a:pt x="11063" y="51802"/>
                  </a:cubicBezTo>
                  <a:cubicBezTo>
                    <a:pt x="7551" y="49578"/>
                    <a:pt x="5795" y="46027"/>
                    <a:pt x="5795" y="41150"/>
                  </a:cubicBezTo>
                  <a:cubicBezTo>
                    <a:pt x="5795" y="37402"/>
                    <a:pt x="7025" y="34086"/>
                    <a:pt x="9483" y="31198"/>
                  </a:cubicBezTo>
                  <a:cubicBezTo>
                    <a:pt x="5737" y="28076"/>
                    <a:pt x="3864" y="23960"/>
                    <a:pt x="3864" y="18848"/>
                  </a:cubicBezTo>
                  <a:cubicBezTo>
                    <a:pt x="3864" y="14126"/>
                    <a:pt x="5737" y="10027"/>
                    <a:pt x="9483" y="6555"/>
                  </a:cubicBezTo>
                  <a:cubicBezTo>
                    <a:pt x="13229" y="3083"/>
                    <a:pt x="17833" y="1346"/>
                    <a:pt x="23296" y="1346"/>
                  </a:cubicBezTo>
                  <a:cubicBezTo>
                    <a:pt x="28096" y="1346"/>
                    <a:pt x="32330" y="2790"/>
                    <a:pt x="35999" y="5678"/>
                  </a:cubicBezTo>
                  <a:cubicBezTo>
                    <a:pt x="39824" y="1931"/>
                    <a:pt x="44057" y="39"/>
                    <a:pt x="48701" y="0"/>
                  </a:cubicBezTo>
                  <a:cubicBezTo>
                    <a:pt x="50769" y="0"/>
                    <a:pt x="52291" y="643"/>
                    <a:pt x="53266" y="1932"/>
                  </a:cubicBezTo>
                  <a:cubicBezTo>
                    <a:pt x="54281" y="3219"/>
                    <a:pt x="54788" y="4546"/>
                    <a:pt x="54788" y="5912"/>
                  </a:cubicBezTo>
                  <a:cubicBezTo>
                    <a:pt x="54788" y="7121"/>
                    <a:pt x="54398" y="8018"/>
                    <a:pt x="53618" y="8604"/>
                  </a:cubicBezTo>
                  <a:cubicBezTo>
                    <a:pt x="52877" y="9189"/>
                    <a:pt x="52116" y="9481"/>
                    <a:pt x="51335" y="9481"/>
                  </a:cubicBezTo>
                  <a:cubicBezTo>
                    <a:pt x="50359" y="9481"/>
                    <a:pt x="49520" y="9169"/>
                    <a:pt x="48818" y="8546"/>
                  </a:cubicBezTo>
                  <a:cubicBezTo>
                    <a:pt x="48155" y="7882"/>
                    <a:pt x="47823" y="7044"/>
                    <a:pt x="47823" y="6029"/>
                  </a:cubicBezTo>
                  <a:cubicBezTo>
                    <a:pt x="47823" y="4351"/>
                    <a:pt x="48467" y="3258"/>
                    <a:pt x="49754" y="2750"/>
                  </a:cubicBezTo>
                  <a:cubicBezTo>
                    <a:pt x="49520" y="2673"/>
                    <a:pt x="49129" y="2634"/>
                    <a:pt x="48583" y="2634"/>
                  </a:cubicBezTo>
                  <a:cubicBezTo>
                    <a:pt x="44681" y="2634"/>
                    <a:pt x="41072" y="4195"/>
                    <a:pt x="37755" y="7316"/>
                  </a:cubicBezTo>
                  <a:cubicBezTo>
                    <a:pt x="41032" y="10360"/>
                    <a:pt x="42672" y="14242"/>
                    <a:pt x="42672" y="18964"/>
                  </a:cubicBezTo>
                  <a:cubicBezTo>
                    <a:pt x="42672" y="23686"/>
                    <a:pt x="40799" y="27785"/>
                    <a:pt x="37052" y="31257"/>
                  </a:cubicBezTo>
                  <a:cubicBezTo>
                    <a:pt x="33306" y="34729"/>
                    <a:pt x="28721" y="36466"/>
                    <a:pt x="23296" y="36466"/>
                  </a:cubicBezTo>
                  <a:cubicBezTo>
                    <a:pt x="18809" y="36466"/>
                    <a:pt x="14848" y="35218"/>
                    <a:pt x="11414" y="32720"/>
                  </a:cubicBezTo>
                  <a:cubicBezTo>
                    <a:pt x="10049" y="34321"/>
                    <a:pt x="9365" y="36213"/>
                    <a:pt x="9365" y="38398"/>
                  </a:cubicBezTo>
                  <a:cubicBezTo>
                    <a:pt x="9365" y="40389"/>
                    <a:pt x="9970" y="42164"/>
                    <a:pt x="11181" y="43725"/>
                  </a:cubicBezTo>
                  <a:cubicBezTo>
                    <a:pt x="12390" y="45286"/>
                    <a:pt x="13912" y="46184"/>
                    <a:pt x="15747" y="46418"/>
                  </a:cubicBezTo>
                  <a:cubicBezTo>
                    <a:pt x="16293" y="46495"/>
                    <a:pt x="19278" y="46534"/>
                    <a:pt x="24702" y="46534"/>
                  </a:cubicBezTo>
                  <a:cubicBezTo>
                    <a:pt x="27902" y="46534"/>
                    <a:pt x="30380" y="46573"/>
                    <a:pt x="32136" y="46651"/>
                  </a:cubicBezTo>
                  <a:cubicBezTo>
                    <a:pt x="33891" y="46730"/>
                    <a:pt x="36018" y="47042"/>
                    <a:pt x="38516" y="47588"/>
                  </a:cubicBezTo>
                  <a:cubicBezTo>
                    <a:pt x="41052" y="48096"/>
                    <a:pt x="43315" y="48857"/>
                    <a:pt x="45306" y="49870"/>
                  </a:cubicBezTo>
                  <a:cubicBezTo>
                    <a:pt x="50496" y="52758"/>
                    <a:pt x="53110" y="57324"/>
                    <a:pt x="53149" y="63567"/>
                  </a:cubicBezTo>
                  <a:cubicBezTo>
                    <a:pt x="53149" y="68133"/>
                    <a:pt x="50515" y="71841"/>
                    <a:pt x="45247" y="74690"/>
                  </a:cubicBezTo>
                  <a:cubicBezTo>
                    <a:pt x="40018" y="77577"/>
                    <a:pt x="33775" y="79020"/>
                    <a:pt x="26516" y="79020"/>
                  </a:cubicBezTo>
                  <a:cubicBezTo>
                    <a:pt x="19180" y="79020"/>
                    <a:pt x="12916" y="77557"/>
                    <a:pt x="7727" y="74631"/>
                  </a:cubicBezTo>
                  <a:cubicBezTo>
                    <a:pt x="2575" y="71743"/>
                    <a:pt x="0" y="68133"/>
                    <a:pt x="0" y="63802"/>
                  </a:cubicBezTo>
                  <a:moveTo>
                    <a:pt x="6264" y="63802"/>
                  </a:moveTo>
                  <a:cubicBezTo>
                    <a:pt x="6264" y="67080"/>
                    <a:pt x="8196" y="69968"/>
                    <a:pt x="12058" y="72465"/>
                  </a:cubicBezTo>
                  <a:cubicBezTo>
                    <a:pt x="15922" y="75002"/>
                    <a:pt x="20780" y="76270"/>
                    <a:pt x="26634" y="76270"/>
                  </a:cubicBezTo>
                  <a:cubicBezTo>
                    <a:pt x="32370" y="76270"/>
                    <a:pt x="37170" y="75021"/>
                    <a:pt x="41033" y="72523"/>
                  </a:cubicBezTo>
                  <a:cubicBezTo>
                    <a:pt x="44936" y="70065"/>
                    <a:pt x="46886" y="67157"/>
                    <a:pt x="46886" y="63802"/>
                  </a:cubicBezTo>
                  <a:cubicBezTo>
                    <a:pt x="46886" y="61422"/>
                    <a:pt x="46203" y="59470"/>
                    <a:pt x="44837" y="57948"/>
                  </a:cubicBezTo>
                  <a:cubicBezTo>
                    <a:pt x="43471" y="56426"/>
                    <a:pt x="41385" y="55353"/>
                    <a:pt x="38574" y="54730"/>
                  </a:cubicBezTo>
                  <a:cubicBezTo>
                    <a:pt x="35804" y="54144"/>
                    <a:pt x="33443" y="53792"/>
                    <a:pt x="31492" y="53675"/>
                  </a:cubicBezTo>
                  <a:cubicBezTo>
                    <a:pt x="29542" y="53559"/>
                    <a:pt x="26770" y="53500"/>
                    <a:pt x="23180" y="53500"/>
                  </a:cubicBezTo>
                  <a:lnTo>
                    <a:pt x="16098" y="53500"/>
                  </a:lnTo>
                  <a:cubicBezTo>
                    <a:pt x="13365" y="53656"/>
                    <a:pt x="11043" y="54728"/>
                    <a:pt x="9132" y="56719"/>
                  </a:cubicBezTo>
                  <a:cubicBezTo>
                    <a:pt x="7220" y="58709"/>
                    <a:pt x="6264" y="61070"/>
                    <a:pt x="6264" y="63802"/>
                  </a:cubicBezTo>
                  <a:moveTo>
                    <a:pt x="12819" y="18964"/>
                  </a:moveTo>
                  <a:cubicBezTo>
                    <a:pt x="12819" y="28798"/>
                    <a:pt x="16311" y="33715"/>
                    <a:pt x="23296" y="33715"/>
                  </a:cubicBezTo>
                  <a:cubicBezTo>
                    <a:pt x="26809" y="33715"/>
                    <a:pt x="29639" y="32115"/>
                    <a:pt x="31784" y="28915"/>
                  </a:cubicBezTo>
                  <a:cubicBezTo>
                    <a:pt x="33073" y="26770"/>
                    <a:pt x="33716" y="23414"/>
                    <a:pt x="33716" y="18848"/>
                  </a:cubicBezTo>
                  <a:cubicBezTo>
                    <a:pt x="33716" y="9014"/>
                    <a:pt x="30242" y="4097"/>
                    <a:pt x="23296" y="4097"/>
                  </a:cubicBezTo>
                  <a:cubicBezTo>
                    <a:pt x="19784" y="4097"/>
                    <a:pt x="16936" y="5697"/>
                    <a:pt x="14751" y="8897"/>
                  </a:cubicBezTo>
                  <a:cubicBezTo>
                    <a:pt x="13462" y="11043"/>
                    <a:pt x="12819" y="14400"/>
                    <a:pt x="12819" y="1896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2" name="Freeform 4141">
              <a:extLst>
                <a:ext uri="{FF2B5EF4-FFF2-40B4-BE49-F238E27FC236}">
                  <a16:creationId xmlns:a16="http://schemas.microsoft.com/office/drawing/2014/main" id="{750C312E-7445-B7B7-96FE-38978361EBA0}"/>
                </a:ext>
              </a:extLst>
            </p:cNvPr>
            <p:cNvSpPr/>
            <p:nvPr/>
          </p:nvSpPr>
          <p:spPr>
            <a:xfrm>
              <a:off x="3133870" y="2682835"/>
              <a:ext cx="93596" cy="52973"/>
            </a:xfrm>
            <a:custGeom>
              <a:avLst/>
              <a:gdLst>
                <a:gd name="connsiteX0" fmla="*/ 0 w 93596"/>
                <a:gd name="connsiteY0" fmla="*/ 52974 h 52973"/>
                <a:gd name="connsiteX1" fmla="*/ 0 w 93596"/>
                <a:gd name="connsiteY1" fmla="*/ 49285 h 52973"/>
                <a:gd name="connsiteX2" fmla="*/ 7843 w 93596"/>
                <a:gd name="connsiteY2" fmla="*/ 48524 h 52973"/>
                <a:gd name="connsiteX3" fmla="*/ 9307 w 93596"/>
                <a:gd name="connsiteY3" fmla="*/ 43842 h 52973"/>
                <a:gd name="connsiteX4" fmla="*/ 9307 w 93596"/>
                <a:gd name="connsiteY4" fmla="*/ 11707 h 52973"/>
                <a:gd name="connsiteX5" fmla="*/ 7727 w 93596"/>
                <a:gd name="connsiteY5" fmla="*/ 6146 h 52973"/>
                <a:gd name="connsiteX6" fmla="*/ 0 w 93596"/>
                <a:gd name="connsiteY6" fmla="*/ 5034 h 52973"/>
                <a:gd name="connsiteX7" fmla="*/ 0 w 93596"/>
                <a:gd name="connsiteY7" fmla="*/ 1288 h 52973"/>
                <a:gd name="connsiteX8" fmla="*/ 16857 w 93596"/>
                <a:gd name="connsiteY8" fmla="*/ 0 h 52973"/>
                <a:gd name="connsiteX9" fmla="*/ 16857 w 93596"/>
                <a:gd name="connsiteY9" fmla="*/ 12585 h 52973"/>
                <a:gd name="connsiteX10" fmla="*/ 34593 w 93596"/>
                <a:gd name="connsiteY10" fmla="*/ 0 h 52973"/>
                <a:gd name="connsiteX11" fmla="*/ 50574 w 93596"/>
                <a:gd name="connsiteY11" fmla="*/ 11707 h 52973"/>
                <a:gd name="connsiteX12" fmla="*/ 56895 w 93596"/>
                <a:gd name="connsiteY12" fmla="*/ 3571 h 52973"/>
                <a:gd name="connsiteX13" fmla="*/ 67958 w 93596"/>
                <a:gd name="connsiteY13" fmla="*/ 0 h 52973"/>
                <a:gd name="connsiteX14" fmla="*/ 80544 w 93596"/>
                <a:gd name="connsiteY14" fmla="*/ 4448 h 52973"/>
                <a:gd name="connsiteX15" fmla="*/ 83704 w 93596"/>
                <a:gd name="connsiteY15" fmla="*/ 10771 h 52973"/>
                <a:gd name="connsiteX16" fmla="*/ 84231 w 93596"/>
                <a:gd name="connsiteY16" fmla="*/ 22770 h 52973"/>
                <a:gd name="connsiteX17" fmla="*/ 84231 w 93596"/>
                <a:gd name="connsiteY17" fmla="*/ 45657 h 52973"/>
                <a:gd name="connsiteX18" fmla="*/ 86279 w 93596"/>
                <a:gd name="connsiteY18" fmla="*/ 48759 h 52973"/>
                <a:gd name="connsiteX19" fmla="*/ 93596 w 93596"/>
                <a:gd name="connsiteY19" fmla="*/ 49285 h 52973"/>
                <a:gd name="connsiteX20" fmla="*/ 93596 w 93596"/>
                <a:gd name="connsiteY20" fmla="*/ 52974 h 52973"/>
                <a:gd name="connsiteX21" fmla="*/ 80193 w 93596"/>
                <a:gd name="connsiteY21" fmla="*/ 52623 h 52973"/>
                <a:gd name="connsiteX22" fmla="*/ 66613 w 93596"/>
                <a:gd name="connsiteY22" fmla="*/ 52974 h 52973"/>
                <a:gd name="connsiteX23" fmla="*/ 66613 w 93596"/>
                <a:gd name="connsiteY23" fmla="*/ 49285 h 52973"/>
                <a:gd name="connsiteX24" fmla="*/ 74456 w 93596"/>
                <a:gd name="connsiteY24" fmla="*/ 48524 h 52973"/>
                <a:gd name="connsiteX25" fmla="*/ 75978 w 93596"/>
                <a:gd name="connsiteY25" fmla="*/ 43842 h 52973"/>
                <a:gd name="connsiteX26" fmla="*/ 75978 w 93596"/>
                <a:gd name="connsiteY26" fmla="*/ 15922 h 52973"/>
                <a:gd name="connsiteX27" fmla="*/ 74105 w 93596"/>
                <a:gd name="connsiteY27" fmla="*/ 6263 h 52973"/>
                <a:gd name="connsiteX28" fmla="*/ 67080 w 93596"/>
                <a:gd name="connsiteY28" fmla="*/ 2634 h 52973"/>
                <a:gd name="connsiteX29" fmla="*/ 55900 w 93596"/>
                <a:gd name="connsiteY29" fmla="*/ 7843 h 52973"/>
                <a:gd name="connsiteX30" fmla="*/ 50925 w 93596"/>
                <a:gd name="connsiteY30" fmla="*/ 21833 h 52973"/>
                <a:gd name="connsiteX31" fmla="*/ 50925 w 93596"/>
                <a:gd name="connsiteY31" fmla="*/ 43842 h 52973"/>
                <a:gd name="connsiteX32" fmla="*/ 52388 w 93596"/>
                <a:gd name="connsiteY32" fmla="*/ 48524 h 52973"/>
                <a:gd name="connsiteX33" fmla="*/ 60290 w 93596"/>
                <a:gd name="connsiteY33" fmla="*/ 49285 h 52973"/>
                <a:gd name="connsiteX34" fmla="*/ 60290 w 93596"/>
                <a:gd name="connsiteY34" fmla="*/ 52974 h 52973"/>
                <a:gd name="connsiteX35" fmla="*/ 46827 w 93596"/>
                <a:gd name="connsiteY35" fmla="*/ 52623 h 52973"/>
                <a:gd name="connsiteX36" fmla="*/ 33306 w 93596"/>
                <a:gd name="connsiteY36" fmla="*/ 52974 h 52973"/>
                <a:gd name="connsiteX37" fmla="*/ 33306 w 93596"/>
                <a:gd name="connsiteY37" fmla="*/ 49285 h 52973"/>
                <a:gd name="connsiteX38" fmla="*/ 41150 w 93596"/>
                <a:gd name="connsiteY38" fmla="*/ 48524 h 52973"/>
                <a:gd name="connsiteX39" fmla="*/ 42672 w 93596"/>
                <a:gd name="connsiteY39" fmla="*/ 43842 h 52973"/>
                <a:gd name="connsiteX40" fmla="*/ 42672 w 93596"/>
                <a:gd name="connsiteY40" fmla="*/ 15922 h 52973"/>
                <a:gd name="connsiteX41" fmla="*/ 40799 w 93596"/>
                <a:gd name="connsiteY41" fmla="*/ 6263 h 52973"/>
                <a:gd name="connsiteX42" fmla="*/ 33775 w 93596"/>
                <a:gd name="connsiteY42" fmla="*/ 2634 h 52973"/>
                <a:gd name="connsiteX43" fmla="*/ 22594 w 93596"/>
                <a:gd name="connsiteY43" fmla="*/ 7843 h 52973"/>
                <a:gd name="connsiteX44" fmla="*/ 17618 w 93596"/>
                <a:gd name="connsiteY44" fmla="*/ 21833 h 52973"/>
                <a:gd name="connsiteX45" fmla="*/ 17618 w 93596"/>
                <a:gd name="connsiteY45" fmla="*/ 43842 h 52973"/>
                <a:gd name="connsiteX46" fmla="*/ 19082 w 93596"/>
                <a:gd name="connsiteY46" fmla="*/ 48524 h 52973"/>
                <a:gd name="connsiteX47" fmla="*/ 26926 w 93596"/>
                <a:gd name="connsiteY47" fmla="*/ 49285 h 52973"/>
                <a:gd name="connsiteX48" fmla="*/ 26926 w 93596"/>
                <a:gd name="connsiteY48" fmla="*/ 52974 h 52973"/>
                <a:gd name="connsiteX49" fmla="*/ 13521 w 93596"/>
                <a:gd name="connsiteY49" fmla="*/ 52623 h 52973"/>
                <a:gd name="connsiteX50" fmla="*/ 0 w 93596"/>
                <a:gd name="connsiteY50" fmla="*/ 52974 h 5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3596" h="52973">
                  <a:moveTo>
                    <a:pt x="0" y="52974"/>
                  </a:moveTo>
                  <a:lnTo>
                    <a:pt x="0" y="49285"/>
                  </a:lnTo>
                  <a:cubicBezTo>
                    <a:pt x="4253" y="49285"/>
                    <a:pt x="6867" y="49032"/>
                    <a:pt x="7843" y="48524"/>
                  </a:cubicBezTo>
                  <a:cubicBezTo>
                    <a:pt x="8819" y="47978"/>
                    <a:pt x="9307" y="46418"/>
                    <a:pt x="9307" y="43842"/>
                  </a:cubicBezTo>
                  <a:lnTo>
                    <a:pt x="9307" y="11707"/>
                  </a:lnTo>
                  <a:cubicBezTo>
                    <a:pt x="9307" y="8742"/>
                    <a:pt x="8780" y="6887"/>
                    <a:pt x="7727" y="6146"/>
                  </a:cubicBezTo>
                  <a:cubicBezTo>
                    <a:pt x="6712" y="5405"/>
                    <a:pt x="4137" y="5034"/>
                    <a:pt x="0" y="5034"/>
                  </a:cubicBezTo>
                  <a:lnTo>
                    <a:pt x="0" y="1288"/>
                  </a:lnTo>
                  <a:lnTo>
                    <a:pt x="16857" y="0"/>
                  </a:lnTo>
                  <a:lnTo>
                    <a:pt x="16857" y="12585"/>
                  </a:lnTo>
                  <a:cubicBezTo>
                    <a:pt x="20603" y="4195"/>
                    <a:pt x="26515" y="0"/>
                    <a:pt x="34593" y="0"/>
                  </a:cubicBezTo>
                  <a:cubicBezTo>
                    <a:pt x="43959" y="0"/>
                    <a:pt x="49285" y="3902"/>
                    <a:pt x="50574" y="11707"/>
                  </a:cubicBezTo>
                  <a:cubicBezTo>
                    <a:pt x="51939" y="8663"/>
                    <a:pt x="54047" y="5952"/>
                    <a:pt x="56895" y="3571"/>
                  </a:cubicBezTo>
                  <a:cubicBezTo>
                    <a:pt x="59783" y="1191"/>
                    <a:pt x="63471" y="0"/>
                    <a:pt x="67958" y="0"/>
                  </a:cubicBezTo>
                  <a:cubicBezTo>
                    <a:pt x="73967" y="0"/>
                    <a:pt x="78163" y="1483"/>
                    <a:pt x="80544" y="4448"/>
                  </a:cubicBezTo>
                  <a:cubicBezTo>
                    <a:pt x="82299" y="6439"/>
                    <a:pt x="83353" y="8546"/>
                    <a:pt x="83704" y="10771"/>
                  </a:cubicBezTo>
                  <a:cubicBezTo>
                    <a:pt x="84055" y="12995"/>
                    <a:pt x="84231" y="16995"/>
                    <a:pt x="84231" y="22770"/>
                  </a:cubicBezTo>
                  <a:lnTo>
                    <a:pt x="84231" y="45657"/>
                  </a:lnTo>
                  <a:cubicBezTo>
                    <a:pt x="84310" y="47335"/>
                    <a:pt x="84992" y="48368"/>
                    <a:pt x="86279" y="48759"/>
                  </a:cubicBezTo>
                  <a:cubicBezTo>
                    <a:pt x="87567" y="49110"/>
                    <a:pt x="90006" y="49285"/>
                    <a:pt x="93596" y="49285"/>
                  </a:cubicBezTo>
                  <a:lnTo>
                    <a:pt x="93596" y="52974"/>
                  </a:lnTo>
                  <a:cubicBezTo>
                    <a:pt x="85441" y="52740"/>
                    <a:pt x="80972" y="52623"/>
                    <a:pt x="80193" y="52623"/>
                  </a:cubicBezTo>
                  <a:cubicBezTo>
                    <a:pt x="79568" y="52623"/>
                    <a:pt x="75041" y="52740"/>
                    <a:pt x="66613" y="52974"/>
                  </a:cubicBezTo>
                  <a:lnTo>
                    <a:pt x="66613" y="49285"/>
                  </a:lnTo>
                  <a:cubicBezTo>
                    <a:pt x="70866" y="49285"/>
                    <a:pt x="73480" y="49032"/>
                    <a:pt x="74456" y="48524"/>
                  </a:cubicBezTo>
                  <a:cubicBezTo>
                    <a:pt x="75471" y="47978"/>
                    <a:pt x="75978" y="46418"/>
                    <a:pt x="75978" y="43842"/>
                  </a:cubicBezTo>
                  <a:lnTo>
                    <a:pt x="75978" y="15922"/>
                  </a:lnTo>
                  <a:cubicBezTo>
                    <a:pt x="75978" y="11863"/>
                    <a:pt x="75353" y="8643"/>
                    <a:pt x="74105" y="6263"/>
                  </a:cubicBezTo>
                  <a:cubicBezTo>
                    <a:pt x="72857" y="3844"/>
                    <a:pt x="70515" y="2634"/>
                    <a:pt x="67080" y="2634"/>
                  </a:cubicBezTo>
                  <a:cubicBezTo>
                    <a:pt x="62944" y="2634"/>
                    <a:pt x="59218" y="4371"/>
                    <a:pt x="55900" y="7843"/>
                  </a:cubicBezTo>
                  <a:cubicBezTo>
                    <a:pt x="52583" y="11316"/>
                    <a:pt x="50925" y="15979"/>
                    <a:pt x="50925" y="21833"/>
                  </a:cubicBezTo>
                  <a:lnTo>
                    <a:pt x="50925" y="43842"/>
                  </a:lnTo>
                  <a:cubicBezTo>
                    <a:pt x="50925" y="46418"/>
                    <a:pt x="51412" y="47978"/>
                    <a:pt x="52388" y="48524"/>
                  </a:cubicBezTo>
                  <a:cubicBezTo>
                    <a:pt x="53403" y="49032"/>
                    <a:pt x="56037" y="49285"/>
                    <a:pt x="60290" y="49285"/>
                  </a:cubicBezTo>
                  <a:lnTo>
                    <a:pt x="60290" y="52974"/>
                  </a:lnTo>
                  <a:cubicBezTo>
                    <a:pt x="52134" y="52740"/>
                    <a:pt x="47647" y="52623"/>
                    <a:pt x="46827" y="52623"/>
                  </a:cubicBezTo>
                  <a:cubicBezTo>
                    <a:pt x="46203" y="52623"/>
                    <a:pt x="41696" y="52740"/>
                    <a:pt x="33306" y="52974"/>
                  </a:cubicBezTo>
                  <a:lnTo>
                    <a:pt x="33306" y="49285"/>
                  </a:lnTo>
                  <a:cubicBezTo>
                    <a:pt x="37560" y="49285"/>
                    <a:pt x="40174" y="49032"/>
                    <a:pt x="41150" y="48524"/>
                  </a:cubicBezTo>
                  <a:cubicBezTo>
                    <a:pt x="42164" y="47978"/>
                    <a:pt x="42672" y="46418"/>
                    <a:pt x="42672" y="43842"/>
                  </a:cubicBezTo>
                  <a:lnTo>
                    <a:pt x="42672" y="15922"/>
                  </a:lnTo>
                  <a:cubicBezTo>
                    <a:pt x="42672" y="11863"/>
                    <a:pt x="42047" y="8643"/>
                    <a:pt x="40799" y="6263"/>
                  </a:cubicBezTo>
                  <a:cubicBezTo>
                    <a:pt x="39550" y="3844"/>
                    <a:pt x="37209" y="2634"/>
                    <a:pt x="33775" y="2634"/>
                  </a:cubicBezTo>
                  <a:cubicBezTo>
                    <a:pt x="29638" y="2634"/>
                    <a:pt x="25912" y="4371"/>
                    <a:pt x="22594" y="7843"/>
                  </a:cubicBezTo>
                  <a:cubicBezTo>
                    <a:pt x="19277" y="11316"/>
                    <a:pt x="17618" y="15979"/>
                    <a:pt x="17618" y="21833"/>
                  </a:cubicBezTo>
                  <a:lnTo>
                    <a:pt x="17618" y="43842"/>
                  </a:lnTo>
                  <a:cubicBezTo>
                    <a:pt x="17618" y="46418"/>
                    <a:pt x="18106" y="47978"/>
                    <a:pt x="19082" y="48524"/>
                  </a:cubicBezTo>
                  <a:cubicBezTo>
                    <a:pt x="20096" y="49032"/>
                    <a:pt x="22711" y="49285"/>
                    <a:pt x="26926" y="49285"/>
                  </a:cubicBezTo>
                  <a:lnTo>
                    <a:pt x="26926" y="52974"/>
                  </a:lnTo>
                  <a:cubicBezTo>
                    <a:pt x="18770" y="52740"/>
                    <a:pt x="14302" y="52623"/>
                    <a:pt x="13521" y="52623"/>
                  </a:cubicBezTo>
                  <a:cubicBezTo>
                    <a:pt x="12898" y="52623"/>
                    <a:pt x="8391" y="52740"/>
                    <a:pt x="0" y="5297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3" name="Freeform 4142">
              <a:extLst>
                <a:ext uri="{FF2B5EF4-FFF2-40B4-BE49-F238E27FC236}">
                  <a16:creationId xmlns:a16="http://schemas.microsoft.com/office/drawing/2014/main" id="{2BE44BEF-4BDD-EE7A-26BD-BDEDA625C740}"/>
                </a:ext>
              </a:extLst>
            </p:cNvPr>
            <p:cNvSpPr/>
            <p:nvPr/>
          </p:nvSpPr>
          <p:spPr>
            <a:xfrm>
              <a:off x="3234630" y="2682074"/>
              <a:ext cx="53150" cy="55080"/>
            </a:xfrm>
            <a:custGeom>
              <a:avLst/>
              <a:gdLst>
                <a:gd name="connsiteX0" fmla="*/ 7902 w 53150"/>
                <a:gd name="connsiteY0" fmla="*/ 47296 h 55080"/>
                <a:gd name="connsiteX1" fmla="*/ 0 w 53150"/>
                <a:gd name="connsiteY1" fmla="*/ 28097 h 55080"/>
                <a:gd name="connsiteX2" fmla="*/ 7727 w 53150"/>
                <a:gd name="connsiteY2" fmla="*/ 8371 h 55080"/>
                <a:gd name="connsiteX3" fmla="*/ 26634 w 53150"/>
                <a:gd name="connsiteY3" fmla="*/ 0 h 55080"/>
                <a:gd name="connsiteX4" fmla="*/ 45306 w 53150"/>
                <a:gd name="connsiteY4" fmla="*/ 8312 h 55080"/>
                <a:gd name="connsiteX5" fmla="*/ 53150 w 53150"/>
                <a:gd name="connsiteY5" fmla="*/ 28097 h 55080"/>
                <a:gd name="connsiteX6" fmla="*/ 45248 w 53150"/>
                <a:gd name="connsiteY6" fmla="*/ 47237 h 55080"/>
                <a:gd name="connsiteX7" fmla="*/ 26516 w 53150"/>
                <a:gd name="connsiteY7" fmla="*/ 55081 h 55080"/>
                <a:gd name="connsiteX8" fmla="*/ 7902 w 53150"/>
                <a:gd name="connsiteY8" fmla="*/ 47296 h 55080"/>
                <a:gd name="connsiteX9" fmla="*/ 9951 w 53150"/>
                <a:gd name="connsiteY9" fmla="*/ 27101 h 55080"/>
                <a:gd name="connsiteX10" fmla="*/ 12995 w 53150"/>
                <a:gd name="connsiteY10" fmla="*/ 44017 h 55080"/>
                <a:gd name="connsiteX11" fmla="*/ 26634 w 53150"/>
                <a:gd name="connsiteY11" fmla="*/ 52037 h 55080"/>
                <a:gd name="connsiteX12" fmla="*/ 34770 w 53150"/>
                <a:gd name="connsiteY12" fmla="*/ 49638 h 55080"/>
                <a:gd name="connsiteX13" fmla="*/ 40565 w 53150"/>
                <a:gd name="connsiteY13" fmla="*/ 43199 h 55080"/>
                <a:gd name="connsiteX14" fmla="*/ 43199 w 53150"/>
                <a:gd name="connsiteY14" fmla="*/ 27101 h 55080"/>
                <a:gd name="connsiteX15" fmla="*/ 40038 w 53150"/>
                <a:gd name="connsiteY15" fmla="*/ 10477 h 55080"/>
                <a:gd name="connsiteX16" fmla="*/ 26516 w 53150"/>
                <a:gd name="connsiteY16" fmla="*/ 2693 h 55080"/>
                <a:gd name="connsiteX17" fmla="*/ 18848 w 53150"/>
                <a:gd name="connsiteY17" fmla="*/ 4742 h 55080"/>
                <a:gd name="connsiteX18" fmla="*/ 12819 w 53150"/>
                <a:gd name="connsiteY18" fmla="*/ 10712 h 55080"/>
                <a:gd name="connsiteX19" fmla="*/ 9951 w 53150"/>
                <a:gd name="connsiteY19" fmla="*/ 27101 h 5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3150" h="55080">
                  <a:moveTo>
                    <a:pt x="7902" y="47296"/>
                  </a:moveTo>
                  <a:cubicBezTo>
                    <a:pt x="2634" y="42067"/>
                    <a:pt x="0" y="35668"/>
                    <a:pt x="0" y="28097"/>
                  </a:cubicBezTo>
                  <a:cubicBezTo>
                    <a:pt x="0" y="20487"/>
                    <a:pt x="2575" y="13912"/>
                    <a:pt x="7727" y="8371"/>
                  </a:cubicBezTo>
                  <a:cubicBezTo>
                    <a:pt x="12916" y="2790"/>
                    <a:pt x="19219" y="0"/>
                    <a:pt x="26634" y="0"/>
                  </a:cubicBezTo>
                  <a:cubicBezTo>
                    <a:pt x="33892" y="0"/>
                    <a:pt x="40116" y="2770"/>
                    <a:pt x="45306" y="8312"/>
                  </a:cubicBezTo>
                  <a:cubicBezTo>
                    <a:pt x="50535" y="13814"/>
                    <a:pt x="53150" y="20409"/>
                    <a:pt x="53150" y="28097"/>
                  </a:cubicBezTo>
                  <a:cubicBezTo>
                    <a:pt x="53150" y="35628"/>
                    <a:pt x="50516" y="42008"/>
                    <a:pt x="45248" y="47237"/>
                  </a:cubicBezTo>
                  <a:cubicBezTo>
                    <a:pt x="40019" y="52467"/>
                    <a:pt x="33775" y="55081"/>
                    <a:pt x="26516" y="55081"/>
                  </a:cubicBezTo>
                  <a:cubicBezTo>
                    <a:pt x="19414" y="55081"/>
                    <a:pt x="13209" y="52485"/>
                    <a:pt x="7902" y="47296"/>
                  </a:cubicBezTo>
                  <a:moveTo>
                    <a:pt x="9951" y="27101"/>
                  </a:moveTo>
                  <a:cubicBezTo>
                    <a:pt x="9951" y="34867"/>
                    <a:pt x="10966" y="40505"/>
                    <a:pt x="12995" y="44017"/>
                  </a:cubicBezTo>
                  <a:cubicBezTo>
                    <a:pt x="16118" y="49364"/>
                    <a:pt x="20664" y="52037"/>
                    <a:pt x="26634" y="52037"/>
                  </a:cubicBezTo>
                  <a:cubicBezTo>
                    <a:pt x="29599" y="52037"/>
                    <a:pt x="32312" y="51237"/>
                    <a:pt x="34770" y="49638"/>
                  </a:cubicBezTo>
                  <a:cubicBezTo>
                    <a:pt x="37267" y="48037"/>
                    <a:pt x="39199" y="45892"/>
                    <a:pt x="40565" y="43199"/>
                  </a:cubicBezTo>
                  <a:cubicBezTo>
                    <a:pt x="42320" y="39686"/>
                    <a:pt x="43199" y="34321"/>
                    <a:pt x="43199" y="27101"/>
                  </a:cubicBezTo>
                  <a:cubicBezTo>
                    <a:pt x="43199" y="19414"/>
                    <a:pt x="42146" y="13872"/>
                    <a:pt x="40038" y="10477"/>
                  </a:cubicBezTo>
                  <a:cubicBezTo>
                    <a:pt x="36916" y="5288"/>
                    <a:pt x="32409" y="2693"/>
                    <a:pt x="26516" y="2693"/>
                  </a:cubicBezTo>
                  <a:cubicBezTo>
                    <a:pt x="23941" y="2693"/>
                    <a:pt x="21384" y="3376"/>
                    <a:pt x="18848" y="4742"/>
                  </a:cubicBezTo>
                  <a:cubicBezTo>
                    <a:pt x="16350" y="6068"/>
                    <a:pt x="14341" y="8058"/>
                    <a:pt x="12819" y="10712"/>
                  </a:cubicBezTo>
                  <a:cubicBezTo>
                    <a:pt x="10907" y="14225"/>
                    <a:pt x="9951" y="19688"/>
                    <a:pt x="9951" y="27101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4" name="Freeform 4143">
              <a:extLst>
                <a:ext uri="{FF2B5EF4-FFF2-40B4-BE49-F238E27FC236}">
                  <a16:creationId xmlns:a16="http://schemas.microsoft.com/office/drawing/2014/main" id="{ED505681-EE25-50AB-7AD8-969AE6CED6FE}"/>
                </a:ext>
              </a:extLst>
            </p:cNvPr>
            <p:cNvSpPr/>
            <p:nvPr/>
          </p:nvSpPr>
          <p:spPr>
            <a:xfrm>
              <a:off x="3291593" y="2655616"/>
              <a:ext cx="25637" cy="80192"/>
            </a:xfrm>
            <a:custGeom>
              <a:avLst/>
              <a:gdLst>
                <a:gd name="connsiteX0" fmla="*/ 0 w 25637"/>
                <a:gd name="connsiteY0" fmla="*/ 80193 h 80192"/>
                <a:gd name="connsiteX1" fmla="*/ 0 w 25637"/>
                <a:gd name="connsiteY1" fmla="*/ 76504 h 80192"/>
                <a:gd name="connsiteX2" fmla="*/ 7843 w 25637"/>
                <a:gd name="connsiteY2" fmla="*/ 75743 h 80192"/>
                <a:gd name="connsiteX3" fmla="*/ 9308 w 25637"/>
                <a:gd name="connsiteY3" fmla="*/ 71061 h 80192"/>
                <a:gd name="connsiteX4" fmla="*/ 9308 w 25637"/>
                <a:gd name="connsiteY4" fmla="*/ 38808 h 80192"/>
                <a:gd name="connsiteX5" fmla="*/ 7786 w 25637"/>
                <a:gd name="connsiteY5" fmla="*/ 33306 h 80192"/>
                <a:gd name="connsiteX6" fmla="*/ 469 w 25637"/>
                <a:gd name="connsiteY6" fmla="*/ 32253 h 80192"/>
                <a:gd name="connsiteX7" fmla="*/ 469 w 25637"/>
                <a:gd name="connsiteY7" fmla="*/ 28507 h 80192"/>
                <a:gd name="connsiteX8" fmla="*/ 17210 w 25637"/>
                <a:gd name="connsiteY8" fmla="*/ 27219 h 80192"/>
                <a:gd name="connsiteX9" fmla="*/ 17210 w 25637"/>
                <a:gd name="connsiteY9" fmla="*/ 71178 h 80192"/>
                <a:gd name="connsiteX10" fmla="*/ 18497 w 25637"/>
                <a:gd name="connsiteY10" fmla="*/ 75627 h 80192"/>
                <a:gd name="connsiteX11" fmla="*/ 25638 w 25637"/>
                <a:gd name="connsiteY11" fmla="*/ 76504 h 80192"/>
                <a:gd name="connsiteX12" fmla="*/ 25638 w 25637"/>
                <a:gd name="connsiteY12" fmla="*/ 80193 h 80192"/>
                <a:gd name="connsiteX13" fmla="*/ 13170 w 25637"/>
                <a:gd name="connsiteY13" fmla="*/ 79841 h 80192"/>
                <a:gd name="connsiteX14" fmla="*/ 0 w 25637"/>
                <a:gd name="connsiteY14" fmla="*/ 80193 h 80192"/>
                <a:gd name="connsiteX15" fmla="*/ 5034 w 25637"/>
                <a:gd name="connsiteY15" fmla="*/ 6321 h 80192"/>
                <a:gd name="connsiteX16" fmla="*/ 6849 w 25637"/>
                <a:gd name="connsiteY16" fmla="*/ 1991 h 80192"/>
                <a:gd name="connsiteX17" fmla="*/ 11356 w 25637"/>
                <a:gd name="connsiteY17" fmla="*/ 0 h 80192"/>
                <a:gd name="connsiteX18" fmla="*/ 15863 w 25637"/>
                <a:gd name="connsiteY18" fmla="*/ 1814 h 80192"/>
                <a:gd name="connsiteX19" fmla="*/ 17736 w 25637"/>
                <a:gd name="connsiteY19" fmla="*/ 6380 h 80192"/>
                <a:gd name="connsiteX20" fmla="*/ 15863 w 25637"/>
                <a:gd name="connsiteY20" fmla="*/ 10946 h 80192"/>
                <a:gd name="connsiteX21" fmla="*/ 11356 w 25637"/>
                <a:gd name="connsiteY21" fmla="*/ 12703 h 80192"/>
                <a:gd name="connsiteX22" fmla="*/ 6790 w 25637"/>
                <a:gd name="connsiteY22" fmla="*/ 10771 h 80192"/>
                <a:gd name="connsiteX23" fmla="*/ 5034 w 25637"/>
                <a:gd name="connsiteY23" fmla="*/ 6321 h 8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637" h="80192">
                  <a:moveTo>
                    <a:pt x="0" y="80193"/>
                  </a:moveTo>
                  <a:lnTo>
                    <a:pt x="0" y="76504"/>
                  </a:lnTo>
                  <a:cubicBezTo>
                    <a:pt x="4253" y="76504"/>
                    <a:pt x="6867" y="76250"/>
                    <a:pt x="7843" y="75743"/>
                  </a:cubicBezTo>
                  <a:cubicBezTo>
                    <a:pt x="8819" y="75197"/>
                    <a:pt x="9308" y="73636"/>
                    <a:pt x="9308" y="71061"/>
                  </a:cubicBezTo>
                  <a:lnTo>
                    <a:pt x="9308" y="38808"/>
                  </a:lnTo>
                  <a:cubicBezTo>
                    <a:pt x="9308" y="35843"/>
                    <a:pt x="8801" y="34009"/>
                    <a:pt x="7786" y="33306"/>
                  </a:cubicBezTo>
                  <a:cubicBezTo>
                    <a:pt x="6810" y="32604"/>
                    <a:pt x="4371" y="32253"/>
                    <a:pt x="469" y="32253"/>
                  </a:cubicBezTo>
                  <a:lnTo>
                    <a:pt x="469" y="28507"/>
                  </a:lnTo>
                  <a:lnTo>
                    <a:pt x="17210" y="27219"/>
                  </a:lnTo>
                  <a:lnTo>
                    <a:pt x="17210" y="71178"/>
                  </a:lnTo>
                  <a:cubicBezTo>
                    <a:pt x="17210" y="73559"/>
                    <a:pt x="17638" y="75041"/>
                    <a:pt x="18497" y="75627"/>
                  </a:cubicBezTo>
                  <a:cubicBezTo>
                    <a:pt x="19355" y="76212"/>
                    <a:pt x="21736" y="76504"/>
                    <a:pt x="25638" y="76504"/>
                  </a:cubicBezTo>
                  <a:lnTo>
                    <a:pt x="25638" y="80193"/>
                  </a:lnTo>
                  <a:cubicBezTo>
                    <a:pt x="17482" y="79959"/>
                    <a:pt x="13326" y="79841"/>
                    <a:pt x="13170" y="79841"/>
                  </a:cubicBezTo>
                  <a:cubicBezTo>
                    <a:pt x="12078" y="79841"/>
                    <a:pt x="7688" y="79959"/>
                    <a:pt x="0" y="80193"/>
                  </a:cubicBezTo>
                  <a:moveTo>
                    <a:pt x="5034" y="6321"/>
                  </a:moveTo>
                  <a:cubicBezTo>
                    <a:pt x="5034" y="4722"/>
                    <a:pt x="5639" y="3279"/>
                    <a:pt x="6849" y="1991"/>
                  </a:cubicBezTo>
                  <a:cubicBezTo>
                    <a:pt x="8097" y="664"/>
                    <a:pt x="9600" y="0"/>
                    <a:pt x="11356" y="0"/>
                  </a:cubicBezTo>
                  <a:cubicBezTo>
                    <a:pt x="13111" y="0"/>
                    <a:pt x="14615" y="605"/>
                    <a:pt x="15863" y="1814"/>
                  </a:cubicBezTo>
                  <a:cubicBezTo>
                    <a:pt x="17111" y="2985"/>
                    <a:pt x="17736" y="4507"/>
                    <a:pt x="17736" y="6380"/>
                  </a:cubicBezTo>
                  <a:cubicBezTo>
                    <a:pt x="17736" y="8214"/>
                    <a:pt x="17111" y="9736"/>
                    <a:pt x="15863" y="10946"/>
                  </a:cubicBezTo>
                  <a:cubicBezTo>
                    <a:pt x="14615" y="12117"/>
                    <a:pt x="13111" y="12703"/>
                    <a:pt x="11356" y="12703"/>
                  </a:cubicBezTo>
                  <a:cubicBezTo>
                    <a:pt x="9522" y="12703"/>
                    <a:pt x="8000" y="12059"/>
                    <a:pt x="6790" y="10771"/>
                  </a:cubicBezTo>
                  <a:cubicBezTo>
                    <a:pt x="5619" y="9483"/>
                    <a:pt x="5034" y="8000"/>
                    <a:pt x="5034" y="6321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5" name="Freeform 4144">
              <a:extLst>
                <a:ext uri="{FF2B5EF4-FFF2-40B4-BE49-F238E27FC236}">
                  <a16:creationId xmlns:a16="http://schemas.microsoft.com/office/drawing/2014/main" id="{36FB4EE6-3F1A-2823-9026-52A3552F2340}"/>
                </a:ext>
              </a:extLst>
            </p:cNvPr>
            <p:cNvSpPr/>
            <p:nvPr/>
          </p:nvSpPr>
          <p:spPr>
            <a:xfrm>
              <a:off x="3327822" y="2652631"/>
              <a:ext cx="59060" cy="84523"/>
            </a:xfrm>
            <a:custGeom>
              <a:avLst/>
              <a:gdLst>
                <a:gd name="connsiteX0" fmla="*/ 0 w 59060"/>
                <a:gd name="connsiteY0" fmla="*/ 57422 h 84523"/>
                <a:gd name="connsiteX1" fmla="*/ 7961 w 59060"/>
                <a:gd name="connsiteY1" fmla="*/ 38106 h 84523"/>
                <a:gd name="connsiteX2" fmla="*/ 26691 w 59060"/>
                <a:gd name="connsiteY2" fmla="*/ 30204 h 84523"/>
                <a:gd name="connsiteX3" fmla="*/ 41793 w 59060"/>
                <a:gd name="connsiteY3" fmla="*/ 37637 h 84523"/>
                <a:gd name="connsiteX4" fmla="*/ 41793 w 59060"/>
                <a:gd name="connsiteY4" fmla="*/ 11707 h 84523"/>
                <a:gd name="connsiteX5" fmla="*/ 40212 w 59060"/>
                <a:gd name="connsiteY5" fmla="*/ 6146 h 84523"/>
                <a:gd name="connsiteX6" fmla="*/ 32487 w 59060"/>
                <a:gd name="connsiteY6" fmla="*/ 5034 h 84523"/>
                <a:gd name="connsiteX7" fmla="*/ 32487 w 59060"/>
                <a:gd name="connsiteY7" fmla="*/ 1288 h 84523"/>
                <a:gd name="connsiteX8" fmla="*/ 49754 w 59060"/>
                <a:gd name="connsiteY8" fmla="*/ 0 h 84523"/>
                <a:gd name="connsiteX9" fmla="*/ 49754 w 59060"/>
                <a:gd name="connsiteY9" fmla="*/ 72758 h 84523"/>
                <a:gd name="connsiteX10" fmla="*/ 51276 w 59060"/>
                <a:gd name="connsiteY10" fmla="*/ 78377 h 84523"/>
                <a:gd name="connsiteX11" fmla="*/ 59060 w 59060"/>
                <a:gd name="connsiteY11" fmla="*/ 79489 h 84523"/>
                <a:gd name="connsiteX12" fmla="*/ 59060 w 59060"/>
                <a:gd name="connsiteY12" fmla="*/ 83178 h 84523"/>
                <a:gd name="connsiteX13" fmla="*/ 41442 w 59060"/>
                <a:gd name="connsiteY13" fmla="*/ 84523 h 84523"/>
                <a:gd name="connsiteX14" fmla="*/ 41442 w 59060"/>
                <a:gd name="connsiteY14" fmla="*/ 76563 h 84523"/>
                <a:gd name="connsiteX15" fmla="*/ 25403 w 59060"/>
                <a:gd name="connsiteY15" fmla="*/ 84523 h 84523"/>
                <a:gd name="connsiteX16" fmla="*/ 7551 w 59060"/>
                <a:gd name="connsiteY16" fmla="*/ 76621 h 84523"/>
                <a:gd name="connsiteX17" fmla="*/ 0 w 59060"/>
                <a:gd name="connsiteY17" fmla="*/ 57422 h 84523"/>
                <a:gd name="connsiteX18" fmla="*/ 9950 w 59060"/>
                <a:gd name="connsiteY18" fmla="*/ 57540 h 84523"/>
                <a:gd name="connsiteX19" fmla="*/ 13404 w 59060"/>
                <a:gd name="connsiteY19" fmla="*/ 74164 h 84523"/>
                <a:gd name="connsiteX20" fmla="*/ 25989 w 59060"/>
                <a:gd name="connsiteY20" fmla="*/ 81831 h 84523"/>
                <a:gd name="connsiteX21" fmla="*/ 40154 w 59060"/>
                <a:gd name="connsiteY21" fmla="*/ 73460 h 84523"/>
                <a:gd name="connsiteX22" fmla="*/ 41442 w 59060"/>
                <a:gd name="connsiteY22" fmla="*/ 69012 h 84523"/>
                <a:gd name="connsiteX23" fmla="*/ 41442 w 59060"/>
                <a:gd name="connsiteY23" fmla="*/ 44427 h 84523"/>
                <a:gd name="connsiteX24" fmla="*/ 40154 w 59060"/>
                <a:gd name="connsiteY24" fmla="*/ 40038 h 84523"/>
                <a:gd name="connsiteX25" fmla="*/ 27219 w 59060"/>
                <a:gd name="connsiteY25" fmla="*/ 32838 h 84523"/>
                <a:gd name="connsiteX26" fmla="*/ 13639 w 59060"/>
                <a:gd name="connsiteY26" fmla="*/ 40506 h 84523"/>
                <a:gd name="connsiteX27" fmla="*/ 9950 w 59060"/>
                <a:gd name="connsiteY27" fmla="*/ 57540 h 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60" h="84523">
                  <a:moveTo>
                    <a:pt x="0" y="57422"/>
                  </a:moveTo>
                  <a:cubicBezTo>
                    <a:pt x="0" y="49813"/>
                    <a:pt x="2654" y="43374"/>
                    <a:pt x="7961" y="38106"/>
                  </a:cubicBezTo>
                  <a:cubicBezTo>
                    <a:pt x="13268" y="32838"/>
                    <a:pt x="19511" y="30204"/>
                    <a:pt x="26691" y="30204"/>
                  </a:cubicBezTo>
                  <a:cubicBezTo>
                    <a:pt x="32779" y="30204"/>
                    <a:pt x="37813" y="32682"/>
                    <a:pt x="41793" y="37637"/>
                  </a:cubicBezTo>
                  <a:lnTo>
                    <a:pt x="41793" y="11707"/>
                  </a:lnTo>
                  <a:cubicBezTo>
                    <a:pt x="41793" y="8742"/>
                    <a:pt x="41266" y="6887"/>
                    <a:pt x="40212" y="6146"/>
                  </a:cubicBezTo>
                  <a:cubicBezTo>
                    <a:pt x="39198" y="5405"/>
                    <a:pt x="36623" y="5034"/>
                    <a:pt x="32487" y="5034"/>
                  </a:cubicBezTo>
                  <a:lnTo>
                    <a:pt x="32487" y="1288"/>
                  </a:lnTo>
                  <a:lnTo>
                    <a:pt x="49754" y="0"/>
                  </a:lnTo>
                  <a:lnTo>
                    <a:pt x="49754" y="72758"/>
                  </a:lnTo>
                  <a:cubicBezTo>
                    <a:pt x="49754" y="75724"/>
                    <a:pt x="50261" y="77597"/>
                    <a:pt x="51276" y="78377"/>
                  </a:cubicBezTo>
                  <a:cubicBezTo>
                    <a:pt x="52329" y="79118"/>
                    <a:pt x="54924" y="79489"/>
                    <a:pt x="59060" y="79489"/>
                  </a:cubicBezTo>
                  <a:lnTo>
                    <a:pt x="59060" y="83178"/>
                  </a:lnTo>
                  <a:lnTo>
                    <a:pt x="41442" y="84523"/>
                  </a:lnTo>
                  <a:lnTo>
                    <a:pt x="41442" y="76563"/>
                  </a:lnTo>
                  <a:cubicBezTo>
                    <a:pt x="37305" y="81831"/>
                    <a:pt x="31959" y="84485"/>
                    <a:pt x="25403" y="84523"/>
                  </a:cubicBezTo>
                  <a:cubicBezTo>
                    <a:pt x="18536" y="84523"/>
                    <a:pt x="12585" y="81889"/>
                    <a:pt x="7551" y="76621"/>
                  </a:cubicBezTo>
                  <a:cubicBezTo>
                    <a:pt x="2517" y="71353"/>
                    <a:pt x="0" y="64953"/>
                    <a:pt x="0" y="57422"/>
                  </a:cubicBezTo>
                  <a:moveTo>
                    <a:pt x="9950" y="57540"/>
                  </a:moveTo>
                  <a:cubicBezTo>
                    <a:pt x="9950" y="64953"/>
                    <a:pt x="11101" y="70495"/>
                    <a:pt x="13404" y="74164"/>
                  </a:cubicBezTo>
                  <a:cubicBezTo>
                    <a:pt x="16604" y="79275"/>
                    <a:pt x="20800" y="81831"/>
                    <a:pt x="25989" y="81831"/>
                  </a:cubicBezTo>
                  <a:cubicBezTo>
                    <a:pt x="31921" y="81831"/>
                    <a:pt x="36641" y="79040"/>
                    <a:pt x="40154" y="73460"/>
                  </a:cubicBezTo>
                  <a:cubicBezTo>
                    <a:pt x="41052" y="72094"/>
                    <a:pt x="41481" y="70612"/>
                    <a:pt x="41442" y="69012"/>
                  </a:cubicBezTo>
                  <a:lnTo>
                    <a:pt x="41442" y="44427"/>
                  </a:lnTo>
                  <a:cubicBezTo>
                    <a:pt x="41442" y="42828"/>
                    <a:pt x="41012" y="41365"/>
                    <a:pt x="40154" y="40038"/>
                  </a:cubicBezTo>
                  <a:cubicBezTo>
                    <a:pt x="36876" y="35238"/>
                    <a:pt x="32564" y="32838"/>
                    <a:pt x="27219" y="32838"/>
                  </a:cubicBezTo>
                  <a:cubicBezTo>
                    <a:pt x="21638" y="32838"/>
                    <a:pt x="17111" y="35394"/>
                    <a:pt x="13639" y="40506"/>
                  </a:cubicBezTo>
                  <a:cubicBezTo>
                    <a:pt x="11180" y="44331"/>
                    <a:pt x="9950" y="50009"/>
                    <a:pt x="9950" y="5754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6" name="Freeform 4145">
              <a:extLst>
                <a:ext uri="{FF2B5EF4-FFF2-40B4-BE49-F238E27FC236}">
                  <a16:creationId xmlns:a16="http://schemas.microsoft.com/office/drawing/2014/main" id="{95B2EF8E-76D5-DCB0-E219-D6432828D12F}"/>
                </a:ext>
              </a:extLst>
            </p:cNvPr>
            <p:cNvSpPr/>
            <p:nvPr/>
          </p:nvSpPr>
          <p:spPr>
            <a:xfrm>
              <a:off x="3393678" y="2645900"/>
              <a:ext cx="27803" cy="119877"/>
            </a:xfrm>
            <a:custGeom>
              <a:avLst/>
              <a:gdLst>
                <a:gd name="connsiteX0" fmla="*/ 0 w 27803"/>
                <a:gd name="connsiteY0" fmla="*/ 59939 h 119877"/>
                <a:gd name="connsiteX1" fmla="*/ 7551 w 27803"/>
                <a:gd name="connsiteY1" fmla="*/ 23355 h 119877"/>
                <a:gd name="connsiteX2" fmla="*/ 15277 w 27803"/>
                <a:gd name="connsiteY2" fmla="*/ 10770 h 119877"/>
                <a:gd name="connsiteX3" fmla="*/ 22769 w 27803"/>
                <a:gd name="connsiteY3" fmla="*/ 2517 h 119877"/>
                <a:gd name="connsiteX4" fmla="*/ 26574 w 27803"/>
                <a:gd name="connsiteY4" fmla="*/ 0 h 119877"/>
                <a:gd name="connsiteX5" fmla="*/ 27803 w 27803"/>
                <a:gd name="connsiteY5" fmla="*/ 1171 h 119877"/>
                <a:gd name="connsiteX6" fmla="*/ 26223 w 27803"/>
                <a:gd name="connsiteY6" fmla="*/ 3219 h 119877"/>
                <a:gd name="connsiteX7" fmla="*/ 6965 w 27803"/>
                <a:gd name="connsiteY7" fmla="*/ 59939 h 119877"/>
                <a:gd name="connsiteX8" fmla="*/ 25755 w 27803"/>
                <a:gd name="connsiteY8" fmla="*/ 116015 h 119877"/>
                <a:gd name="connsiteX9" fmla="*/ 27803 w 27803"/>
                <a:gd name="connsiteY9" fmla="*/ 118707 h 119877"/>
                <a:gd name="connsiteX10" fmla="*/ 26574 w 27803"/>
                <a:gd name="connsiteY10" fmla="*/ 119878 h 119877"/>
                <a:gd name="connsiteX11" fmla="*/ 22887 w 27803"/>
                <a:gd name="connsiteY11" fmla="*/ 117479 h 119877"/>
                <a:gd name="connsiteX12" fmla="*/ 15570 w 27803"/>
                <a:gd name="connsiteY12" fmla="*/ 109577 h 119877"/>
                <a:gd name="connsiteX13" fmla="*/ 7902 w 27803"/>
                <a:gd name="connsiteY13" fmla="*/ 97342 h 119877"/>
                <a:gd name="connsiteX14" fmla="*/ 0 w 27803"/>
                <a:gd name="connsiteY14" fmla="*/ 59939 h 11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03" h="119877">
                  <a:moveTo>
                    <a:pt x="0" y="59939"/>
                  </a:moveTo>
                  <a:cubicBezTo>
                    <a:pt x="0" y="46438"/>
                    <a:pt x="2517" y="34242"/>
                    <a:pt x="7551" y="23355"/>
                  </a:cubicBezTo>
                  <a:cubicBezTo>
                    <a:pt x="9696" y="18789"/>
                    <a:pt x="12272" y="14595"/>
                    <a:pt x="15277" y="10770"/>
                  </a:cubicBezTo>
                  <a:cubicBezTo>
                    <a:pt x="18282" y="6946"/>
                    <a:pt x="20779" y="4195"/>
                    <a:pt x="22769" y="2517"/>
                  </a:cubicBezTo>
                  <a:cubicBezTo>
                    <a:pt x="24760" y="838"/>
                    <a:pt x="26028" y="0"/>
                    <a:pt x="26574" y="0"/>
                  </a:cubicBezTo>
                  <a:cubicBezTo>
                    <a:pt x="27355" y="0"/>
                    <a:pt x="27765" y="390"/>
                    <a:pt x="27803" y="1171"/>
                  </a:cubicBezTo>
                  <a:cubicBezTo>
                    <a:pt x="27803" y="1561"/>
                    <a:pt x="27276" y="2243"/>
                    <a:pt x="26223" y="3219"/>
                  </a:cubicBezTo>
                  <a:cubicBezTo>
                    <a:pt x="13345" y="16330"/>
                    <a:pt x="6926" y="35237"/>
                    <a:pt x="6965" y="59939"/>
                  </a:cubicBezTo>
                  <a:cubicBezTo>
                    <a:pt x="6965" y="84718"/>
                    <a:pt x="13229" y="103411"/>
                    <a:pt x="25755" y="116015"/>
                  </a:cubicBezTo>
                  <a:cubicBezTo>
                    <a:pt x="27121" y="117381"/>
                    <a:pt x="27803" y="118278"/>
                    <a:pt x="27803" y="118707"/>
                  </a:cubicBezTo>
                  <a:cubicBezTo>
                    <a:pt x="27803" y="119488"/>
                    <a:pt x="27394" y="119878"/>
                    <a:pt x="26574" y="119878"/>
                  </a:cubicBezTo>
                  <a:cubicBezTo>
                    <a:pt x="26028" y="119878"/>
                    <a:pt x="24800" y="119078"/>
                    <a:pt x="22887" y="117479"/>
                  </a:cubicBezTo>
                  <a:cubicBezTo>
                    <a:pt x="20975" y="115878"/>
                    <a:pt x="18536" y="113244"/>
                    <a:pt x="15570" y="109577"/>
                  </a:cubicBezTo>
                  <a:cubicBezTo>
                    <a:pt x="12604" y="105908"/>
                    <a:pt x="10048" y="101829"/>
                    <a:pt x="7902" y="97342"/>
                  </a:cubicBezTo>
                  <a:cubicBezTo>
                    <a:pt x="2634" y="86455"/>
                    <a:pt x="0" y="73987"/>
                    <a:pt x="0" y="59939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7" name="Freeform 4146">
              <a:extLst>
                <a:ext uri="{FF2B5EF4-FFF2-40B4-BE49-F238E27FC236}">
                  <a16:creationId xmlns:a16="http://schemas.microsoft.com/office/drawing/2014/main" id="{85457E4A-D5A4-D37F-D452-4ABA1B944285}"/>
                </a:ext>
              </a:extLst>
            </p:cNvPr>
            <p:cNvSpPr/>
            <p:nvPr/>
          </p:nvSpPr>
          <p:spPr>
            <a:xfrm>
              <a:off x="3430590" y="2682835"/>
              <a:ext cx="59705" cy="54319"/>
            </a:xfrm>
            <a:custGeom>
              <a:avLst/>
              <a:gdLst>
                <a:gd name="connsiteX0" fmla="*/ 59705 w 59705"/>
                <a:gd name="connsiteY0" fmla="*/ 7902 h 54319"/>
                <a:gd name="connsiteX1" fmla="*/ 57656 w 59705"/>
                <a:gd name="connsiteY1" fmla="*/ 13053 h 54319"/>
                <a:gd name="connsiteX2" fmla="*/ 53266 w 59705"/>
                <a:gd name="connsiteY2" fmla="*/ 14868 h 54319"/>
                <a:gd name="connsiteX3" fmla="*/ 49871 w 59705"/>
                <a:gd name="connsiteY3" fmla="*/ 13580 h 54319"/>
                <a:gd name="connsiteX4" fmla="*/ 48701 w 59705"/>
                <a:gd name="connsiteY4" fmla="*/ 10654 h 54319"/>
                <a:gd name="connsiteX5" fmla="*/ 50339 w 59705"/>
                <a:gd name="connsiteY5" fmla="*/ 6498 h 54319"/>
                <a:gd name="connsiteX6" fmla="*/ 54437 w 59705"/>
                <a:gd name="connsiteY6" fmla="*/ 4156 h 54319"/>
                <a:gd name="connsiteX7" fmla="*/ 48466 w 59705"/>
                <a:gd name="connsiteY7" fmla="*/ 2634 h 54319"/>
                <a:gd name="connsiteX8" fmla="*/ 44076 w 59705"/>
                <a:gd name="connsiteY8" fmla="*/ 3864 h 54319"/>
                <a:gd name="connsiteX9" fmla="*/ 40857 w 59705"/>
                <a:gd name="connsiteY9" fmla="*/ 6673 h 54319"/>
                <a:gd name="connsiteX10" fmla="*/ 38633 w 59705"/>
                <a:gd name="connsiteY10" fmla="*/ 10536 h 54319"/>
                <a:gd name="connsiteX11" fmla="*/ 37227 w 59705"/>
                <a:gd name="connsiteY11" fmla="*/ 14107 h 54319"/>
                <a:gd name="connsiteX12" fmla="*/ 36584 w 59705"/>
                <a:gd name="connsiteY12" fmla="*/ 16800 h 54319"/>
                <a:gd name="connsiteX13" fmla="*/ 32487 w 59705"/>
                <a:gd name="connsiteY13" fmla="*/ 33189 h 54319"/>
                <a:gd name="connsiteX14" fmla="*/ 30496 w 59705"/>
                <a:gd name="connsiteY14" fmla="*/ 43725 h 54319"/>
                <a:gd name="connsiteX15" fmla="*/ 32136 w 59705"/>
                <a:gd name="connsiteY15" fmla="*/ 49403 h 54319"/>
                <a:gd name="connsiteX16" fmla="*/ 37052 w 59705"/>
                <a:gd name="connsiteY16" fmla="*/ 51627 h 54319"/>
                <a:gd name="connsiteX17" fmla="*/ 39803 w 59705"/>
                <a:gd name="connsiteY17" fmla="*/ 51276 h 54319"/>
                <a:gd name="connsiteX18" fmla="*/ 43140 w 59705"/>
                <a:gd name="connsiteY18" fmla="*/ 49813 h 54319"/>
                <a:gd name="connsiteX19" fmla="*/ 46769 w 59705"/>
                <a:gd name="connsiteY19" fmla="*/ 47061 h 54319"/>
                <a:gd name="connsiteX20" fmla="*/ 50222 w 59705"/>
                <a:gd name="connsiteY20" fmla="*/ 42495 h 54319"/>
                <a:gd name="connsiteX21" fmla="*/ 53031 w 59705"/>
                <a:gd name="connsiteY21" fmla="*/ 35940 h 54319"/>
                <a:gd name="connsiteX22" fmla="*/ 54553 w 59705"/>
                <a:gd name="connsiteY22" fmla="*/ 34652 h 54319"/>
                <a:gd name="connsiteX23" fmla="*/ 56017 w 59705"/>
                <a:gd name="connsiteY23" fmla="*/ 35823 h 54319"/>
                <a:gd name="connsiteX24" fmla="*/ 55198 w 59705"/>
                <a:gd name="connsiteY24" fmla="*/ 38925 h 54319"/>
                <a:gd name="connsiteX25" fmla="*/ 52739 w 59705"/>
                <a:gd name="connsiteY25" fmla="*/ 43666 h 54319"/>
                <a:gd name="connsiteX26" fmla="*/ 48934 w 59705"/>
                <a:gd name="connsiteY26" fmla="*/ 48701 h 54319"/>
                <a:gd name="connsiteX27" fmla="*/ 43549 w 59705"/>
                <a:gd name="connsiteY27" fmla="*/ 52680 h 54319"/>
                <a:gd name="connsiteX28" fmla="*/ 36818 w 59705"/>
                <a:gd name="connsiteY28" fmla="*/ 54320 h 54319"/>
                <a:gd name="connsiteX29" fmla="*/ 28448 w 59705"/>
                <a:gd name="connsiteY29" fmla="*/ 51627 h 54319"/>
                <a:gd name="connsiteX30" fmla="*/ 23882 w 59705"/>
                <a:gd name="connsiteY30" fmla="*/ 45188 h 54319"/>
                <a:gd name="connsiteX31" fmla="*/ 23179 w 59705"/>
                <a:gd name="connsiteY31" fmla="*/ 46418 h 54319"/>
                <a:gd name="connsiteX32" fmla="*/ 21541 w 59705"/>
                <a:gd name="connsiteY32" fmla="*/ 48701 h 54319"/>
                <a:gd name="connsiteX33" fmla="*/ 19023 w 59705"/>
                <a:gd name="connsiteY33" fmla="*/ 51393 h 54319"/>
                <a:gd name="connsiteX34" fmla="*/ 15570 w 59705"/>
                <a:gd name="connsiteY34" fmla="*/ 53384 h 54319"/>
                <a:gd name="connsiteX35" fmla="*/ 11297 w 59705"/>
                <a:gd name="connsiteY35" fmla="*/ 54320 h 54319"/>
                <a:gd name="connsiteX36" fmla="*/ 5970 w 59705"/>
                <a:gd name="connsiteY36" fmla="*/ 53500 h 54319"/>
                <a:gd name="connsiteX37" fmla="*/ 1756 w 59705"/>
                <a:gd name="connsiteY37" fmla="*/ 50807 h 54319"/>
                <a:gd name="connsiteX38" fmla="*/ 0 w 59705"/>
                <a:gd name="connsiteY38" fmla="*/ 46359 h 54319"/>
                <a:gd name="connsiteX39" fmla="*/ 1932 w 59705"/>
                <a:gd name="connsiteY39" fmla="*/ 41501 h 54319"/>
                <a:gd name="connsiteX40" fmla="*/ 6614 w 59705"/>
                <a:gd name="connsiteY40" fmla="*/ 39453 h 54319"/>
                <a:gd name="connsiteX41" fmla="*/ 9658 w 59705"/>
                <a:gd name="connsiteY41" fmla="*/ 40447 h 54319"/>
                <a:gd name="connsiteX42" fmla="*/ 11063 w 59705"/>
                <a:gd name="connsiteY42" fmla="*/ 43607 h 54319"/>
                <a:gd name="connsiteX43" fmla="*/ 9424 w 59705"/>
                <a:gd name="connsiteY43" fmla="*/ 47822 h 54319"/>
                <a:gd name="connsiteX44" fmla="*/ 5443 w 59705"/>
                <a:gd name="connsiteY44" fmla="*/ 50105 h 54319"/>
                <a:gd name="connsiteX45" fmla="*/ 11414 w 59705"/>
                <a:gd name="connsiteY45" fmla="*/ 51627 h 54319"/>
                <a:gd name="connsiteX46" fmla="*/ 18321 w 59705"/>
                <a:gd name="connsiteY46" fmla="*/ 48232 h 54319"/>
                <a:gd name="connsiteX47" fmla="*/ 22828 w 59705"/>
                <a:gd name="connsiteY47" fmla="*/ 39159 h 54319"/>
                <a:gd name="connsiteX48" fmla="*/ 27862 w 59705"/>
                <a:gd name="connsiteY48" fmla="*/ 19434 h 54319"/>
                <a:gd name="connsiteX49" fmla="*/ 29267 w 59705"/>
                <a:gd name="connsiteY49" fmla="*/ 10654 h 54319"/>
                <a:gd name="connsiteX50" fmla="*/ 28623 w 59705"/>
                <a:gd name="connsiteY50" fmla="*/ 6498 h 54319"/>
                <a:gd name="connsiteX51" fmla="*/ 26867 w 59705"/>
                <a:gd name="connsiteY51" fmla="*/ 4038 h 54319"/>
                <a:gd name="connsiteX52" fmla="*/ 24818 w 59705"/>
                <a:gd name="connsiteY52" fmla="*/ 2926 h 54319"/>
                <a:gd name="connsiteX53" fmla="*/ 22828 w 59705"/>
                <a:gd name="connsiteY53" fmla="*/ 2634 h 54319"/>
                <a:gd name="connsiteX54" fmla="*/ 19082 w 59705"/>
                <a:gd name="connsiteY54" fmla="*/ 3336 h 54319"/>
                <a:gd name="connsiteX55" fmla="*/ 14809 w 59705"/>
                <a:gd name="connsiteY55" fmla="*/ 5678 h 54319"/>
                <a:gd name="connsiteX56" fmla="*/ 10360 w 59705"/>
                <a:gd name="connsiteY56" fmla="*/ 10536 h 54319"/>
                <a:gd name="connsiteX57" fmla="*/ 6731 w 59705"/>
                <a:gd name="connsiteY57" fmla="*/ 18322 h 54319"/>
                <a:gd name="connsiteX58" fmla="*/ 5151 w 59705"/>
                <a:gd name="connsiteY58" fmla="*/ 19668 h 54319"/>
                <a:gd name="connsiteX59" fmla="*/ 3746 w 59705"/>
                <a:gd name="connsiteY59" fmla="*/ 18438 h 54319"/>
                <a:gd name="connsiteX60" fmla="*/ 4507 w 59705"/>
                <a:gd name="connsiteY60" fmla="*/ 15394 h 54319"/>
                <a:gd name="connsiteX61" fmla="*/ 6965 w 59705"/>
                <a:gd name="connsiteY61" fmla="*/ 10654 h 54319"/>
                <a:gd name="connsiteX62" fmla="*/ 10828 w 59705"/>
                <a:gd name="connsiteY62" fmla="*/ 5678 h 54319"/>
                <a:gd name="connsiteX63" fmla="*/ 16273 w 59705"/>
                <a:gd name="connsiteY63" fmla="*/ 1639 h 54319"/>
                <a:gd name="connsiteX64" fmla="*/ 23063 w 59705"/>
                <a:gd name="connsiteY64" fmla="*/ 0 h 54319"/>
                <a:gd name="connsiteX65" fmla="*/ 26165 w 59705"/>
                <a:gd name="connsiteY65" fmla="*/ 351 h 54319"/>
                <a:gd name="connsiteX66" fmla="*/ 29618 w 59705"/>
                <a:gd name="connsiteY66" fmla="*/ 1522 h 54319"/>
                <a:gd name="connsiteX67" fmla="*/ 33248 w 59705"/>
                <a:gd name="connsiteY67" fmla="*/ 4332 h 54319"/>
                <a:gd name="connsiteX68" fmla="*/ 35999 w 59705"/>
                <a:gd name="connsiteY68" fmla="*/ 9073 h 54319"/>
                <a:gd name="connsiteX69" fmla="*/ 37637 w 59705"/>
                <a:gd name="connsiteY69" fmla="*/ 6439 h 54319"/>
                <a:gd name="connsiteX70" fmla="*/ 40154 w 59705"/>
                <a:gd name="connsiteY70" fmla="*/ 3571 h 54319"/>
                <a:gd name="connsiteX71" fmla="*/ 43901 w 59705"/>
                <a:gd name="connsiteY71" fmla="*/ 995 h 54319"/>
                <a:gd name="connsiteX72" fmla="*/ 48583 w 59705"/>
                <a:gd name="connsiteY72" fmla="*/ 0 h 54319"/>
                <a:gd name="connsiteX73" fmla="*/ 53325 w 59705"/>
                <a:gd name="connsiteY73" fmla="*/ 643 h 54319"/>
                <a:gd name="connsiteX74" fmla="*/ 57656 w 59705"/>
                <a:gd name="connsiteY74" fmla="*/ 3161 h 54319"/>
                <a:gd name="connsiteX75" fmla="*/ 59705 w 59705"/>
                <a:gd name="connsiteY75" fmla="*/ 7902 h 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705" h="54319">
                  <a:moveTo>
                    <a:pt x="59705" y="7902"/>
                  </a:moveTo>
                  <a:cubicBezTo>
                    <a:pt x="59705" y="10087"/>
                    <a:pt x="59022" y="11804"/>
                    <a:pt x="57656" y="13053"/>
                  </a:cubicBezTo>
                  <a:cubicBezTo>
                    <a:pt x="56290" y="14263"/>
                    <a:pt x="54827" y="14868"/>
                    <a:pt x="53266" y="14868"/>
                  </a:cubicBezTo>
                  <a:cubicBezTo>
                    <a:pt x="51783" y="14868"/>
                    <a:pt x="50652" y="14438"/>
                    <a:pt x="49871" y="13580"/>
                  </a:cubicBezTo>
                  <a:cubicBezTo>
                    <a:pt x="49090" y="12721"/>
                    <a:pt x="48701" y="11746"/>
                    <a:pt x="48701" y="10654"/>
                  </a:cubicBezTo>
                  <a:cubicBezTo>
                    <a:pt x="48701" y="9170"/>
                    <a:pt x="49247" y="7786"/>
                    <a:pt x="50339" y="6498"/>
                  </a:cubicBezTo>
                  <a:cubicBezTo>
                    <a:pt x="51432" y="5209"/>
                    <a:pt x="52798" y="4430"/>
                    <a:pt x="54437" y="4156"/>
                  </a:cubicBezTo>
                  <a:cubicBezTo>
                    <a:pt x="52837" y="3141"/>
                    <a:pt x="50846" y="2634"/>
                    <a:pt x="48466" y="2634"/>
                  </a:cubicBezTo>
                  <a:cubicBezTo>
                    <a:pt x="46905" y="2634"/>
                    <a:pt x="45442" y="3044"/>
                    <a:pt x="44076" y="3864"/>
                  </a:cubicBezTo>
                  <a:cubicBezTo>
                    <a:pt x="42749" y="4683"/>
                    <a:pt x="41676" y="5619"/>
                    <a:pt x="40857" y="6673"/>
                  </a:cubicBezTo>
                  <a:cubicBezTo>
                    <a:pt x="40076" y="7726"/>
                    <a:pt x="39335" y="9014"/>
                    <a:pt x="38633" y="10536"/>
                  </a:cubicBezTo>
                  <a:cubicBezTo>
                    <a:pt x="37970" y="12019"/>
                    <a:pt x="37501" y="13209"/>
                    <a:pt x="37227" y="14107"/>
                  </a:cubicBezTo>
                  <a:cubicBezTo>
                    <a:pt x="36994" y="14966"/>
                    <a:pt x="36779" y="15863"/>
                    <a:pt x="36584" y="16800"/>
                  </a:cubicBezTo>
                  <a:lnTo>
                    <a:pt x="32487" y="33189"/>
                  </a:lnTo>
                  <a:cubicBezTo>
                    <a:pt x="31160" y="38378"/>
                    <a:pt x="30496" y="41891"/>
                    <a:pt x="30496" y="43725"/>
                  </a:cubicBezTo>
                  <a:cubicBezTo>
                    <a:pt x="30496" y="45988"/>
                    <a:pt x="31042" y="47881"/>
                    <a:pt x="32136" y="49403"/>
                  </a:cubicBezTo>
                  <a:cubicBezTo>
                    <a:pt x="33228" y="50886"/>
                    <a:pt x="34867" y="51627"/>
                    <a:pt x="37052" y="51627"/>
                  </a:cubicBezTo>
                  <a:cubicBezTo>
                    <a:pt x="37911" y="51627"/>
                    <a:pt x="38827" y="51509"/>
                    <a:pt x="39803" y="51276"/>
                  </a:cubicBezTo>
                  <a:cubicBezTo>
                    <a:pt x="40779" y="51002"/>
                    <a:pt x="41892" y="50515"/>
                    <a:pt x="43140" y="49813"/>
                  </a:cubicBezTo>
                  <a:cubicBezTo>
                    <a:pt x="44427" y="49072"/>
                    <a:pt x="45637" y="48155"/>
                    <a:pt x="46769" y="47061"/>
                  </a:cubicBezTo>
                  <a:cubicBezTo>
                    <a:pt x="47940" y="45930"/>
                    <a:pt x="49090" y="44408"/>
                    <a:pt x="50222" y="42495"/>
                  </a:cubicBezTo>
                  <a:cubicBezTo>
                    <a:pt x="51353" y="40584"/>
                    <a:pt x="52291" y="38398"/>
                    <a:pt x="53031" y="35940"/>
                  </a:cubicBezTo>
                  <a:cubicBezTo>
                    <a:pt x="53265" y="35082"/>
                    <a:pt x="53772" y="34652"/>
                    <a:pt x="54553" y="34652"/>
                  </a:cubicBezTo>
                  <a:cubicBezTo>
                    <a:pt x="55529" y="34652"/>
                    <a:pt x="56017" y="35042"/>
                    <a:pt x="56017" y="35823"/>
                  </a:cubicBezTo>
                  <a:cubicBezTo>
                    <a:pt x="56017" y="36486"/>
                    <a:pt x="55744" y="37520"/>
                    <a:pt x="55198" y="38925"/>
                  </a:cubicBezTo>
                  <a:cubicBezTo>
                    <a:pt x="54691" y="40291"/>
                    <a:pt x="53871" y="41871"/>
                    <a:pt x="52739" y="43666"/>
                  </a:cubicBezTo>
                  <a:cubicBezTo>
                    <a:pt x="51646" y="45422"/>
                    <a:pt x="50377" y="47100"/>
                    <a:pt x="48934" y="48701"/>
                  </a:cubicBezTo>
                  <a:cubicBezTo>
                    <a:pt x="47491" y="50261"/>
                    <a:pt x="45695" y="51588"/>
                    <a:pt x="43549" y="52680"/>
                  </a:cubicBezTo>
                  <a:cubicBezTo>
                    <a:pt x="41403" y="53774"/>
                    <a:pt x="39159" y="54320"/>
                    <a:pt x="36818" y="54320"/>
                  </a:cubicBezTo>
                  <a:cubicBezTo>
                    <a:pt x="33463" y="54320"/>
                    <a:pt x="30672" y="53423"/>
                    <a:pt x="28448" y="51627"/>
                  </a:cubicBezTo>
                  <a:cubicBezTo>
                    <a:pt x="26223" y="49831"/>
                    <a:pt x="24701" y="47686"/>
                    <a:pt x="23882" y="45188"/>
                  </a:cubicBezTo>
                  <a:cubicBezTo>
                    <a:pt x="23686" y="45539"/>
                    <a:pt x="23453" y="45949"/>
                    <a:pt x="23179" y="46418"/>
                  </a:cubicBezTo>
                  <a:cubicBezTo>
                    <a:pt x="22906" y="46886"/>
                    <a:pt x="22360" y="47647"/>
                    <a:pt x="21541" y="48701"/>
                  </a:cubicBezTo>
                  <a:cubicBezTo>
                    <a:pt x="20760" y="49715"/>
                    <a:pt x="19921" y="50612"/>
                    <a:pt x="19023" y="51393"/>
                  </a:cubicBezTo>
                  <a:cubicBezTo>
                    <a:pt x="18126" y="52134"/>
                    <a:pt x="16975" y="52798"/>
                    <a:pt x="15570" y="53384"/>
                  </a:cubicBezTo>
                  <a:cubicBezTo>
                    <a:pt x="14205" y="54007"/>
                    <a:pt x="12780" y="54320"/>
                    <a:pt x="11297" y="54320"/>
                  </a:cubicBezTo>
                  <a:cubicBezTo>
                    <a:pt x="9424" y="54320"/>
                    <a:pt x="7648" y="54046"/>
                    <a:pt x="5970" y="53500"/>
                  </a:cubicBezTo>
                  <a:cubicBezTo>
                    <a:pt x="4332" y="52954"/>
                    <a:pt x="2926" y="52056"/>
                    <a:pt x="1756" y="50807"/>
                  </a:cubicBezTo>
                  <a:cubicBezTo>
                    <a:pt x="585" y="49559"/>
                    <a:pt x="0" y="48076"/>
                    <a:pt x="0" y="46359"/>
                  </a:cubicBezTo>
                  <a:cubicBezTo>
                    <a:pt x="0" y="44447"/>
                    <a:pt x="644" y="42828"/>
                    <a:pt x="1932" y="41501"/>
                  </a:cubicBezTo>
                  <a:cubicBezTo>
                    <a:pt x="3259" y="40135"/>
                    <a:pt x="4819" y="39453"/>
                    <a:pt x="6614" y="39453"/>
                  </a:cubicBezTo>
                  <a:cubicBezTo>
                    <a:pt x="7746" y="39453"/>
                    <a:pt x="8760" y="39784"/>
                    <a:pt x="9658" y="40447"/>
                  </a:cubicBezTo>
                  <a:cubicBezTo>
                    <a:pt x="10595" y="41111"/>
                    <a:pt x="11063" y="42164"/>
                    <a:pt x="11063" y="43607"/>
                  </a:cubicBezTo>
                  <a:cubicBezTo>
                    <a:pt x="11063" y="45208"/>
                    <a:pt x="10517" y="46613"/>
                    <a:pt x="9424" y="47822"/>
                  </a:cubicBezTo>
                  <a:cubicBezTo>
                    <a:pt x="8331" y="49033"/>
                    <a:pt x="7004" y="49794"/>
                    <a:pt x="5443" y="50105"/>
                  </a:cubicBezTo>
                  <a:cubicBezTo>
                    <a:pt x="7044" y="51120"/>
                    <a:pt x="9034" y="51627"/>
                    <a:pt x="11414" y="51627"/>
                  </a:cubicBezTo>
                  <a:cubicBezTo>
                    <a:pt x="13990" y="51627"/>
                    <a:pt x="16291" y="50495"/>
                    <a:pt x="18321" y="48232"/>
                  </a:cubicBezTo>
                  <a:cubicBezTo>
                    <a:pt x="20350" y="45969"/>
                    <a:pt x="21852" y="42944"/>
                    <a:pt x="22828" y="39159"/>
                  </a:cubicBezTo>
                  <a:cubicBezTo>
                    <a:pt x="25248" y="30066"/>
                    <a:pt x="26926" y="23491"/>
                    <a:pt x="27862" y="19434"/>
                  </a:cubicBezTo>
                  <a:cubicBezTo>
                    <a:pt x="28798" y="15337"/>
                    <a:pt x="29267" y="12409"/>
                    <a:pt x="29267" y="10654"/>
                  </a:cubicBezTo>
                  <a:cubicBezTo>
                    <a:pt x="29267" y="9014"/>
                    <a:pt x="29052" y="7628"/>
                    <a:pt x="28623" y="6498"/>
                  </a:cubicBezTo>
                  <a:cubicBezTo>
                    <a:pt x="28195" y="5366"/>
                    <a:pt x="27608" y="4546"/>
                    <a:pt x="26867" y="4038"/>
                  </a:cubicBezTo>
                  <a:cubicBezTo>
                    <a:pt x="26164" y="3492"/>
                    <a:pt x="25482" y="3123"/>
                    <a:pt x="24818" y="2926"/>
                  </a:cubicBezTo>
                  <a:cubicBezTo>
                    <a:pt x="24195" y="2731"/>
                    <a:pt x="23531" y="2634"/>
                    <a:pt x="22828" y="2634"/>
                  </a:cubicBezTo>
                  <a:cubicBezTo>
                    <a:pt x="21657" y="2634"/>
                    <a:pt x="20409" y="2868"/>
                    <a:pt x="19082" y="3336"/>
                  </a:cubicBezTo>
                  <a:cubicBezTo>
                    <a:pt x="17793" y="3805"/>
                    <a:pt x="16370" y="4585"/>
                    <a:pt x="14809" y="5678"/>
                  </a:cubicBezTo>
                  <a:cubicBezTo>
                    <a:pt x="13288" y="6731"/>
                    <a:pt x="11804" y="8351"/>
                    <a:pt x="10360" y="10536"/>
                  </a:cubicBezTo>
                  <a:cubicBezTo>
                    <a:pt x="8917" y="12721"/>
                    <a:pt x="7707" y="15317"/>
                    <a:pt x="6731" y="18322"/>
                  </a:cubicBezTo>
                  <a:cubicBezTo>
                    <a:pt x="6536" y="19219"/>
                    <a:pt x="6009" y="19668"/>
                    <a:pt x="5151" y="19668"/>
                  </a:cubicBezTo>
                  <a:cubicBezTo>
                    <a:pt x="4215" y="19629"/>
                    <a:pt x="3746" y="19219"/>
                    <a:pt x="3746" y="18438"/>
                  </a:cubicBezTo>
                  <a:cubicBezTo>
                    <a:pt x="3746" y="17775"/>
                    <a:pt x="4000" y="16760"/>
                    <a:pt x="4507" y="15394"/>
                  </a:cubicBezTo>
                  <a:cubicBezTo>
                    <a:pt x="5053" y="13990"/>
                    <a:pt x="5873" y="12409"/>
                    <a:pt x="6965" y="10654"/>
                  </a:cubicBezTo>
                  <a:cubicBezTo>
                    <a:pt x="8097" y="8898"/>
                    <a:pt x="9385" y="7239"/>
                    <a:pt x="10828" y="5678"/>
                  </a:cubicBezTo>
                  <a:cubicBezTo>
                    <a:pt x="12312" y="4077"/>
                    <a:pt x="14126" y="2731"/>
                    <a:pt x="16273" y="1639"/>
                  </a:cubicBezTo>
                  <a:cubicBezTo>
                    <a:pt x="18458" y="546"/>
                    <a:pt x="20721" y="0"/>
                    <a:pt x="23063" y="0"/>
                  </a:cubicBezTo>
                  <a:cubicBezTo>
                    <a:pt x="24116" y="0"/>
                    <a:pt x="25151" y="117"/>
                    <a:pt x="26165" y="351"/>
                  </a:cubicBezTo>
                  <a:cubicBezTo>
                    <a:pt x="27219" y="546"/>
                    <a:pt x="28369" y="936"/>
                    <a:pt x="29618" y="1522"/>
                  </a:cubicBezTo>
                  <a:cubicBezTo>
                    <a:pt x="30906" y="2108"/>
                    <a:pt x="32116" y="3044"/>
                    <a:pt x="33248" y="4332"/>
                  </a:cubicBezTo>
                  <a:cubicBezTo>
                    <a:pt x="34378" y="5619"/>
                    <a:pt x="35296" y="7200"/>
                    <a:pt x="35999" y="9073"/>
                  </a:cubicBezTo>
                  <a:cubicBezTo>
                    <a:pt x="36468" y="8176"/>
                    <a:pt x="37014" y="7297"/>
                    <a:pt x="37637" y="6439"/>
                  </a:cubicBezTo>
                  <a:cubicBezTo>
                    <a:pt x="38301" y="5580"/>
                    <a:pt x="39140" y="4625"/>
                    <a:pt x="40154" y="3571"/>
                  </a:cubicBezTo>
                  <a:cubicBezTo>
                    <a:pt x="41207" y="2478"/>
                    <a:pt x="42457" y="1619"/>
                    <a:pt x="43901" y="995"/>
                  </a:cubicBezTo>
                  <a:cubicBezTo>
                    <a:pt x="45384" y="331"/>
                    <a:pt x="46945" y="0"/>
                    <a:pt x="48583" y="0"/>
                  </a:cubicBezTo>
                  <a:cubicBezTo>
                    <a:pt x="50184" y="0"/>
                    <a:pt x="51764" y="215"/>
                    <a:pt x="53325" y="643"/>
                  </a:cubicBezTo>
                  <a:cubicBezTo>
                    <a:pt x="54886" y="1035"/>
                    <a:pt x="56329" y="1873"/>
                    <a:pt x="57656" y="3161"/>
                  </a:cubicBezTo>
                  <a:cubicBezTo>
                    <a:pt x="59022" y="4410"/>
                    <a:pt x="59705" y="5990"/>
                    <a:pt x="59705" y="7902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8" name="Freeform 4147">
              <a:extLst>
                <a:ext uri="{FF2B5EF4-FFF2-40B4-BE49-F238E27FC236}">
                  <a16:creationId xmlns:a16="http://schemas.microsoft.com/office/drawing/2014/main" id="{2B4FAA20-8D52-8E2F-58A0-0EA2397CA456}"/>
                </a:ext>
              </a:extLst>
            </p:cNvPr>
            <p:cNvSpPr/>
            <p:nvPr/>
          </p:nvSpPr>
          <p:spPr>
            <a:xfrm>
              <a:off x="3501834" y="2645900"/>
              <a:ext cx="27803" cy="119877"/>
            </a:xfrm>
            <a:custGeom>
              <a:avLst/>
              <a:gdLst>
                <a:gd name="connsiteX0" fmla="*/ 0 w 27803"/>
                <a:gd name="connsiteY0" fmla="*/ 118707 h 119877"/>
                <a:gd name="connsiteX1" fmla="*/ 1522 w 27803"/>
                <a:gd name="connsiteY1" fmla="*/ 116659 h 119877"/>
                <a:gd name="connsiteX2" fmla="*/ 20837 w 27803"/>
                <a:gd name="connsiteY2" fmla="*/ 59939 h 119877"/>
                <a:gd name="connsiteX3" fmla="*/ 2283 w 27803"/>
                <a:gd name="connsiteY3" fmla="*/ 3980 h 119877"/>
                <a:gd name="connsiteX4" fmla="*/ 0 w 27803"/>
                <a:gd name="connsiteY4" fmla="*/ 1171 h 119877"/>
                <a:gd name="connsiteX5" fmla="*/ 1171 w 27803"/>
                <a:gd name="connsiteY5" fmla="*/ 0 h 119877"/>
                <a:gd name="connsiteX6" fmla="*/ 4858 w 27803"/>
                <a:gd name="connsiteY6" fmla="*/ 2400 h 119877"/>
                <a:gd name="connsiteX7" fmla="*/ 12174 w 27803"/>
                <a:gd name="connsiteY7" fmla="*/ 10302 h 119877"/>
                <a:gd name="connsiteX8" fmla="*/ 19901 w 27803"/>
                <a:gd name="connsiteY8" fmla="*/ 22535 h 119877"/>
                <a:gd name="connsiteX9" fmla="*/ 27803 w 27803"/>
                <a:gd name="connsiteY9" fmla="*/ 59939 h 119877"/>
                <a:gd name="connsiteX10" fmla="*/ 20252 w 27803"/>
                <a:gd name="connsiteY10" fmla="*/ 96523 h 119877"/>
                <a:gd name="connsiteX11" fmla="*/ 12525 w 27803"/>
                <a:gd name="connsiteY11" fmla="*/ 109108 h 119877"/>
                <a:gd name="connsiteX12" fmla="*/ 5033 w 27803"/>
                <a:gd name="connsiteY12" fmla="*/ 117361 h 119877"/>
                <a:gd name="connsiteX13" fmla="*/ 1171 w 27803"/>
                <a:gd name="connsiteY13" fmla="*/ 119878 h 119877"/>
                <a:gd name="connsiteX14" fmla="*/ 0 w 27803"/>
                <a:gd name="connsiteY14" fmla="*/ 118707 h 11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03" h="119877">
                  <a:moveTo>
                    <a:pt x="0" y="118707"/>
                  </a:moveTo>
                  <a:cubicBezTo>
                    <a:pt x="0" y="118317"/>
                    <a:pt x="507" y="117635"/>
                    <a:pt x="1522" y="116659"/>
                  </a:cubicBezTo>
                  <a:cubicBezTo>
                    <a:pt x="14398" y="103548"/>
                    <a:pt x="20837" y="84641"/>
                    <a:pt x="20837" y="59939"/>
                  </a:cubicBezTo>
                  <a:cubicBezTo>
                    <a:pt x="20837" y="35159"/>
                    <a:pt x="14652" y="16506"/>
                    <a:pt x="2283" y="3980"/>
                  </a:cubicBezTo>
                  <a:cubicBezTo>
                    <a:pt x="761" y="2537"/>
                    <a:pt x="0" y="1599"/>
                    <a:pt x="0" y="1171"/>
                  </a:cubicBezTo>
                  <a:cubicBezTo>
                    <a:pt x="0" y="390"/>
                    <a:pt x="390" y="0"/>
                    <a:pt x="1171" y="0"/>
                  </a:cubicBezTo>
                  <a:cubicBezTo>
                    <a:pt x="1717" y="0"/>
                    <a:pt x="2945" y="800"/>
                    <a:pt x="4858" y="2400"/>
                  </a:cubicBezTo>
                  <a:cubicBezTo>
                    <a:pt x="6809" y="4000"/>
                    <a:pt x="9248" y="6634"/>
                    <a:pt x="12174" y="10302"/>
                  </a:cubicBezTo>
                  <a:cubicBezTo>
                    <a:pt x="15141" y="13970"/>
                    <a:pt x="17716" y="18048"/>
                    <a:pt x="19901" y="22535"/>
                  </a:cubicBezTo>
                  <a:cubicBezTo>
                    <a:pt x="25169" y="33423"/>
                    <a:pt x="27803" y="45890"/>
                    <a:pt x="27803" y="59939"/>
                  </a:cubicBezTo>
                  <a:cubicBezTo>
                    <a:pt x="27803" y="73440"/>
                    <a:pt x="25287" y="85636"/>
                    <a:pt x="20252" y="96523"/>
                  </a:cubicBezTo>
                  <a:cubicBezTo>
                    <a:pt x="18107" y="101088"/>
                    <a:pt x="15530" y="105283"/>
                    <a:pt x="12525" y="109108"/>
                  </a:cubicBezTo>
                  <a:cubicBezTo>
                    <a:pt x="9520" y="112933"/>
                    <a:pt x="7024" y="115683"/>
                    <a:pt x="5033" y="117361"/>
                  </a:cubicBezTo>
                  <a:cubicBezTo>
                    <a:pt x="3043" y="119039"/>
                    <a:pt x="1756" y="119878"/>
                    <a:pt x="1171" y="119878"/>
                  </a:cubicBezTo>
                  <a:cubicBezTo>
                    <a:pt x="390" y="119878"/>
                    <a:pt x="0" y="119488"/>
                    <a:pt x="0" y="118707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152" name="TextBox 4151">
            <a:extLst>
              <a:ext uri="{FF2B5EF4-FFF2-40B4-BE49-F238E27FC236}">
                <a16:creationId xmlns:a16="http://schemas.microsoft.com/office/drawing/2014/main" id="{CC3E466F-CCFD-EB09-F1E1-7C997CF3C5D7}"/>
              </a:ext>
            </a:extLst>
          </p:cNvPr>
          <p:cNvSpPr txBox="1"/>
          <p:nvPr/>
        </p:nvSpPr>
        <p:spPr bwMode="gray">
          <a:xfrm>
            <a:off x="6576544" y="2762873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Milton Abramowitz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(1915 – 1958)</a:t>
            </a:r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981289F9-2D87-AC7B-CEE7-20093B3E22E9}"/>
              </a:ext>
            </a:extLst>
          </p:cNvPr>
          <p:cNvSpPr txBox="1"/>
          <p:nvPr/>
        </p:nvSpPr>
        <p:spPr bwMode="gray">
          <a:xfrm>
            <a:off x="7581935" y="277033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Irene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Stegun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(1919 – 2008)</a:t>
            </a:r>
          </a:p>
        </p:txBody>
      </p:sp>
    </p:spTree>
    <p:extLst>
      <p:ext uri="{BB962C8B-B14F-4D97-AF65-F5344CB8AC3E}">
        <p14:creationId xmlns:p14="http://schemas.microsoft.com/office/powerpoint/2010/main" val="25303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4152" grpId="0"/>
      <p:bldP spid="41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Sum rule &amp; Product (Bayes’)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https://moodle.hpi.de/course/view.php?id=755</a:t>
            </a:r>
            <a:endParaRPr lang="en-US" sz="1200" dirty="0"/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https://moodle.hpi.de/mod/forum/view.php?id=25738</a:t>
            </a:r>
            <a:endParaRPr lang="en-US" sz="1200" dirty="0"/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https://github.com/HPI-Artificial-Intelligence-Teaching/pml-sose2024</a:t>
            </a:r>
            <a:endParaRPr lang="en-US" sz="1200" dirty="0"/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Independence (Unit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Inference (Unit 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Non-Bayesian Classification (Unit 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</a:t>
            </a:r>
            <a:r>
              <a:rPr lang="en-US" sz="1200"/>
              <a:t>Unit 9)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Processes (Unit 10)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11)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Real-World Applications of Probabilistic Machine Learning (Unit 12)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13254</TotalTime>
  <Words>3372</Words>
  <Application>Microsoft Macintosh PowerPoint</Application>
  <PresentationFormat>On-screen Show (16:9)</PresentationFormat>
  <Paragraphs>393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Open Sans</vt:lpstr>
      <vt:lpstr>Verdana</vt:lpstr>
      <vt:lpstr>TEMPLATE DEF Faculty v2022</vt:lpstr>
      <vt:lpstr>Office Theme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Learning: Classification</vt:lpstr>
      <vt:lpstr>Machine Learning: Regression</vt:lpstr>
      <vt:lpstr>Overview</vt:lpstr>
      <vt:lpstr>What is Probability?</vt:lpstr>
      <vt:lpstr>Frequentist vs. Subjectivist Interpretation</vt:lpstr>
      <vt:lpstr>History of Probability</vt:lpstr>
      <vt:lpstr>History of Probability (ctd)</vt:lpstr>
      <vt:lpstr>History of Probability (ctd)</vt:lpstr>
      <vt:lpstr>Rules of Probability</vt:lpstr>
      <vt:lpstr>Frequentist vs. Subjective Probabilities</vt:lpstr>
      <vt:lpstr>The Role of Probability in Machine Learning</vt:lpstr>
      <vt:lpstr>Overview</vt:lpstr>
      <vt:lpstr>Probability Theory: Sum Rule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Bernoulli</vt:lpstr>
      <vt:lpstr>Probability Distributions: Logistic Function σ(x)</vt:lpstr>
      <vt:lpstr>Probability Distributions: Binomial &amp; Beta Distribution</vt:lpstr>
      <vt:lpstr>Probability Distributions: Normal</vt:lpstr>
      <vt:lpstr>Probability Distribution: Normal (ctd)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143</cp:revision>
  <cp:lastPrinted>2014-05-07T12:19:03Z</cp:lastPrinted>
  <dcterms:created xsi:type="dcterms:W3CDTF">2022-08-10T08:10:37Z</dcterms:created>
  <dcterms:modified xsi:type="dcterms:W3CDTF">2024-04-15T08:39:03Z</dcterms:modified>
</cp:coreProperties>
</file>